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79" r:id="rId4"/>
    <p:sldId id="274" r:id="rId5"/>
    <p:sldId id="280" r:id="rId6"/>
    <p:sldId id="281" r:id="rId7"/>
    <p:sldId id="282" r:id="rId8"/>
    <p:sldId id="283" r:id="rId9"/>
    <p:sldId id="286" r:id="rId10"/>
    <p:sldId id="285" r:id="rId11"/>
    <p:sldId id="275" r:id="rId12"/>
    <p:sldId id="284" r:id="rId13"/>
    <p:sldId id="276" r:id="rId14"/>
    <p:sldId id="277" r:id="rId15"/>
    <p:sldId id="273" r:id="rId16"/>
    <p:sldId id="27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3" userDrawn="1">
          <p15:clr>
            <a:srgbClr val="A4A3A4"/>
          </p15:clr>
        </p15:guide>
        <p15:guide id="3" pos="7287" userDrawn="1">
          <p15:clr>
            <a:srgbClr val="A4A3A4"/>
          </p15:clr>
        </p15:guide>
        <p15:guide id="5" orient="horz" pos="3997" userDrawn="1">
          <p15:clr>
            <a:srgbClr val="A4A3A4"/>
          </p15:clr>
        </p15:guide>
        <p15:guide id="11" pos="39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  <a:srgbClr val="2B323A"/>
    <a:srgbClr val="909A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81" autoAdjust="0"/>
    <p:restoredTop sz="94660"/>
  </p:normalViewPr>
  <p:slideViewPr>
    <p:cSldViewPr snapToGrid="0">
      <p:cViewPr varScale="1">
        <p:scale>
          <a:sx n="99" d="100"/>
          <a:sy n="99" d="100"/>
        </p:scale>
        <p:origin x="200" y="824"/>
      </p:cViewPr>
      <p:guideLst>
        <p:guide orient="horz" pos="323"/>
        <p:guide pos="7287"/>
        <p:guide orient="horz" pos="3997"/>
        <p:guide pos="39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AE069-D4BF-4918-97E9-CACA354ECD52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DFC844-8E1D-471D-A920-4EC7C4FB3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6528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423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10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996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991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50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59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0194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074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8012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753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22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5097-788E-4B57-8D79-2E8CCEA98D7C}" type="datetimeFigureOut">
              <a:rPr lang="zh-CN" altLang="en-US" smtClean="0"/>
              <a:t>19/1/7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DE03A-6EB8-4897-A092-B8E4362BCF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537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jpg"/><Relationship Id="rId5" Type="http://schemas.openxmlformats.org/officeDocument/2006/relationships/image" Target="../media/image2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4290646" y="1802320"/>
            <a:ext cx="3610708" cy="3112680"/>
          </a:xfrm>
          <a:custGeom>
            <a:avLst/>
            <a:gdLst>
              <a:gd name="connsiteX0" fmla="*/ 748612 w 4601822"/>
              <a:gd name="connsiteY0" fmla="*/ 2676378 h 3967088"/>
              <a:gd name="connsiteX1" fmla="*/ 897376 w 4601822"/>
              <a:gd name="connsiteY1" fmla="*/ 2676378 h 3967088"/>
              <a:gd name="connsiteX2" fmla="*/ 228458 w 4601822"/>
              <a:gd name="connsiteY2" fmla="*/ 3858063 h 3967088"/>
              <a:gd name="connsiteX3" fmla="*/ 4373364 w 4601822"/>
              <a:gd name="connsiteY3" fmla="*/ 3858063 h 3967088"/>
              <a:gd name="connsiteX4" fmla="*/ 3704446 w 4601822"/>
              <a:gd name="connsiteY4" fmla="*/ 2676378 h 3967088"/>
              <a:gd name="connsiteX5" fmla="*/ 3853210 w 4601822"/>
              <a:gd name="connsiteY5" fmla="*/ 2676378 h 3967088"/>
              <a:gd name="connsiteX6" fmla="*/ 4601822 w 4601822"/>
              <a:gd name="connsiteY6" fmla="*/ 3967088 h 3967088"/>
              <a:gd name="connsiteX7" fmla="*/ 0 w 4601822"/>
              <a:gd name="connsiteY7" fmla="*/ 3967088 h 3967088"/>
              <a:gd name="connsiteX8" fmla="*/ 2300911 w 4601822"/>
              <a:gd name="connsiteY8" fmla="*/ 0 h 3967088"/>
              <a:gd name="connsiteX9" fmla="*/ 3208629 w 4601822"/>
              <a:gd name="connsiteY9" fmla="*/ 1565030 h 3967088"/>
              <a:gd name="connsiteX10" fmla="*/ 3075344 w 4601822"/>
              <a:gd name="connsiteY10" fmla="*/ 1565030 h 3967088"/>
              <a:gd name="connsiteX11" fmla="*/ 2300911 w 4601822"/>
              <a:gd name="connsiteY11" fmla="*/ 196946 h 3967088"/>
              <a:gd name="connsiteX12" fmla="*/ 1526478 w 4601822"/>
              <a:gd name="connsiteY12" fmla="*/ 1565030 h 3967088"/>
              <a:gd name="connsiteX13" fmla="*/ 1393194 w 4601822"/>
              <a:gd name="connsiteY13" fmla="*/ 1565030 h 3967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601822" h="3967088">
                <a:moveTo>
                  <a:pt x="748612" y="2676378"/>
                </a:moveTo>
                <a:lnTo>
                  <a:pt x="897376" y="2676378"/>
                </a:lnTo>
                <a:lnTo>
                  <a:pt x="228458" y="3858063"/>
                </a:lnTo>
                <a:lnTo>
                  <a:pt x="4373364" y="3858063"/>
                </a:lnTo>
                <a:lnTo>
                  <a:pt x="3704446" y="2676378"/>
                </a:lnTo>
                <a:lnTo>
                  <a:pt x="3853210" y="2676378"/>
                </a:lnTo>
                <a:lnTo>
                  <a:pt x="4601822" y="3967088"/>
                </a:lnTo>
                <a:lnTo>
                  <a:pt x="0" y="3967088"/>
                </a:lnTo>
                <a:close/>
                <a:moveTo>
                  <a:pt x="2300911" y="0"/>
                </a:moveTo>
                <a:lnTo>
                  <a:pt x="3208629" y="1565030"/>
                </a:lnTo>
                <a:lnTo>
                  <a:pt x="3075344" y="1565030"/>
                </a:lnTo>
                <a:lnTo>
                  <a:pt x="2300911" y="196946"/>
                </a:lnTo>
                <a:lnTo>
                  <a:pt x="1526478" y="1565030"/>
                </a:lnTo>
                <a:lnTo>
                  <a:pt x="1393194" y="15650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75028" y="2967335"/>
            <a:ext cx="850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4096 &amp; AI</a:t>
            </a:r>
            <a:endParaRPr lang="zh-CN" altLang="en-US" sz="5400" dirty="0">
              <a:solidFill>
                <a:schemeClr val="bg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40480" y="4929068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張巧如、劉燕芬</a:t>
            </a:r>
            <a:endParaRPr lang="zh-CN" altLang="en-US" sz="2400" dirty="0">
              <a:solidFill>
                <a:schemeClr val="bg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4819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875028" y="2967335"/>
            <a:ext cx="850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5400" dirty="0" smtClean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4096</a:t>
            </a:r>
            <a:r>
              <a:rPr lang="en-US" altLang="zh-CN" sz="5400" dirty="0" smtClean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 AI</a:t>
            </a:r>
            <a:endParaRPr lang="zh-TW" altLang="en-US" sz="5400" dirty="0">
              <a:solidFill>
                <a:schemeClr val="bg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grpSp>
        <p:nvGrpSpPr>
          <p:cNvPr id="13" name="组合 74"/>
          <p:cNvGrpSpPr/>
          <p:nvPr/>
        </p:nvGrpSpPr>
        <p:grpSpPr>
          <a:xfrm>
            <a:off x="1077106" y="0"/>
            <a:ext cx="3058787" cy="1793124"/>
            <a:chOff x="2103762" y="-19050"/>
            <a:chExt cx="3058787" cy="1793124"/>
          </a:xfrm>
        </p:grpSpPr>
        <p:sp>
          <p:nvSpPr>
            <p:cNvPr id="14" name="任意多边形 63"/>
            <p:cNvSpPr/>
            <p:nvPr/>
          </p:nvSpPr>
          <p:spPr>
            <a:xfrm>
              <a:off x="2385381" y="-19050"/>
              <a:ext cx="2356758" cy="1255528"/>
            </a:xfrm>
            <a:custGeom>
              <a:avLst/>
              <a:gdLst>
                <a:gd name="connsiteX0" fmla="*/ 3896 w 2356758"/>
                <a:gd name="connsiteY0" fmla="*/ 0 h 1255528"/>
                <a:gd name="connsiteX1" fmla="*/ 2352862 w 2356758"/>
                <a:gd name="connsiteY1" fmla="*/ 0 h 1255528"/>
                <a:gd name="connsiteX2" fmla="*/ 2356758 w 2356758"/>
                <a:gd name="connsiteY2" fmla="*/ 77149 h 1255528"/>
                <a:gd name="connsiteX3" fmla="*/ 1178379 w 2356758"/>
                <a:gd name="connsiteY3" fmla="*/ 1255528 h 1255528"/>
                <a:gd name="connsiteX4" fmla="*/ 0 w 2356758"/>
                <a:gd name="connsiteY4" fmla="*/ 77149 h 1255528"/>
                <a:gd name="connsiteX5" fmla="*/ 3896 w 2356758"/>
                <a:gd name="connsiteY5" fmla="*/ 0 h 125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6758" h="1255528">
                  <a:moveTo>
                    <a:pt x="3896" y="0"/>
                  </a:moveTo>
                  <a:lnTo>
                    <a:pt x="2352862" y="0"/>
                  </a:lnTo>
                  <a:lnTo>
                    <a:pt x="2356758" y="77149"/>
                  </a:lnTo>
                  <a:cubicBezTo>
                    <a:pt x="2356758" y="727950"/>
                    <a:pt x="1829180" y="1255528"/>
                    <a:pt x="1178379" y="1255528"/>
                  </a:cubicBezTo>
                  <a:cubicBezTo>
                    <a:pt x="527578" y="1255528"/>
                    <a:pt x="0" y="727950"/>
                    <a:pt x="0" y="77149"/>
                  </a:cubicBezTo>
                  <a:lnTo>
                    <a:pt x="3896" y="0"/>
                  </a:ln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44"/>
            <p:cNvSpPr/>
            <p:nvPr/>
          </p:nvSpPr>
          <p:spPr>
            <a:xfrm>
              <a:off x="2103762" y="1133704"/>
              <a:ext cx="563238" cy="563238"/>
            </a:xfrm>
            <a:prstGeom prst="ellipse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48"/>
            <p:cNvSpPr/>
            <p:nvPr/>
          </p:nvSpPr>
          <p:spPr>
            <a:xfrm>
              <a:off x="4124325" y="735850"/>
              <a:ext cx="1038224" cy="103822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49"/>
            <p:cNvSpPr/>
            <p:nvPr/>
          </p:nvSpPr>
          <p:spPr>
            <a:xfrm>
              <a:off x="2149730" y="180655"/>
              <a:ext cx="1133220" cy="113322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74"/>
          <p:cNvGrpSpPr/>
          <p:nvPr/>
        </p:nvGrpSpPr>
        <p:grpSpPr>
          <a:xfrm rot="5400000">
            <a:off x="9766044" y="2772262"/>
            <a:ext cx="3058787" cy="1793124"/>
            <a:chOff x="2103762" y="-19050"/>
            <a:chExt cx="3058787" cy="1793124"/>
          </a:xfrm>
        </p:grpSpPr>
        <p:sp>
          <p:nvSpPr>
            <p:cNvPr id="19" name="任意多边形 63"/>
            <p:cNvSpPr/>
            <p:nvPr/>
          </p:nvSpPr>
          <p:spPr>
            <a:xfrm>
              <a:off x="2385381" y="-19050"/>
              <a:ext cx="2356758" cy="1255528"/>
            </a:xfrm>
            <a:custGeom>
              <a:avLst/>
              <a:gdLst>
                <a:gd name="connsiteX0" fmla="*/ 3896 w 2356758"/>
                <a:gd name="connsiteY0" fmla="*/ 0 h 1255528"/>
                <a:gd name="connsiteX1" fmla="*/ 2352862 w 2356758"/>
                <a:gd name="connsiteY1" fmla="*/ 0 h 1255528"/>
                <a:gd name="connsiteX2" fmla="*/ 2356758 w 2356758"/>
                <a:gd name="connsiteY2" fmla="*/ 77149 h 1255528"/>
                <a:gd name="connsiteX3" fmla="*/ 1178379 w 2356758"/>
                <a:gd name="connsiteY3" fmla="*/ 1255528 h 1255528"/>
                <a:gd name="connsiteX4" fmla="*/ 0 w 2356758"/>
                <a:gd name="connsiteY4" fmla="*/ 77149 h 1255528"/>
                <a:gd name="connsiteX5" fmla="*/ 3896 w 2356758"/>
                <a:gd name="connsiteY5" fmla="*/ 0 h 125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6758" h="1255528">
                  <a:moveTo>
                    <a:pt x="3896" y="0"/>
                  </a:moveTo>
                  <a:lnTo>
                    <a:pt x="2352862" y="0"/>
                  </a:lnTo>
                  <a:lnTo>
                    <a:pt x="2356758" y="77149"/>
                  </a:lnTo>
                  <a:cubicBezTo>
                    <a:pt x="2356758" y="727950"/>
                    <a:pt x="1829180" y="1255528"/>
                    <a:pt x="1178379" y="1255528"/>
                  </a:cubicBezTo>
                  <a:cubicBezTo>
                    <a:pt x="527578" y="1255528"/>
                    <a:pt x="0" y="727950"/>
                    <a:pt x="0" y="77149"/>
                  </a:cubicBezTo>
                  <a:lnTo>
                    <a:pt x="3896" y="0"/>
                  </a:ln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44"/>
            <p:cNvSpPr/>
            <p:nvPr/>
          </p:nvSpPr>
          <p:spPr>
            <a:xfrm>
              <a:off x="2103762" y="1133704"/>
              <a:ext cx="563238" cy="563238"/>
            </a:xfrm>
            <a:prstGeom prst="ellipse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48"/>
            <p:cNvSpPr/>
            <p:nvPr/>
          </p:nvSpPr>
          <p:spPr>
            <a:xfrm>
              <a:off x="4124325" y="735850"/>
              <a:ext cx="1038224" cy="103822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49"/>
            <p:cNvSpPr/>
            <p:nvPr/>
          </p:nvSpPr>
          <p:spPr>
            <a:xfrm>
              <a:off x="2149730" y="180655"/>
              <a:ext cx="1133220" cy="113322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任意多边形 71"/>
          <p:cNvSpPr/>
          <p:nvPr/>
        </p:nvSpPr>
        <p:spPr>
          <a:xfrm>
            <a:off x="-554491" y="5756048"/>
            <a:ext cx="2356758" cy="1178379"/>
          </a:xfrm>
          <a:custGeom>
            <a:avLst/>
            <a:gdLst>
              <a:gd name="connsiteX0" fmla="*/ 1178379 w 2356758"/>
              <a:gd name="connsiteY0" fmla="*/ 0 h 1178379"/>
              <a:gd name="connsiteX1" fmla="*/ 2356758 w 2356758"/>
              <a:gd name="connsiteY1" fmla="*/ 1178379 h 1178379"/>
              <a:gd name="connsiteX2" fmla="*/ 0 w 2356758"/>
              <a:gd name="connsiteY2" fmla="*/ 1178379 h 1178379"/>
              <a:gd name="connsiteX3" fmla="*/ 1178379 w 2356758"/>
              <a:gd name="connsiteY3" fmla="*/ 0 h 1178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56758" h="1178379">
                <a:moveTo>
                  <a:pt x="1178379" y="0"/>
                </a:moveTo>
                <a:cubicBezTo>
                  <a:pt x="1829180" y="0"/>
                  <a:pt x="2356758" y="527578"/>
                  <a:pt x="2356758" y="1178379"/>
                </a:cubicBezTo>
                <a:lnTo>
                  <a:pt x="0" y="1178379"/>
                </a:lnTo>
                <a:cubicBezTo>
                  <a:pt x="0" y="527578"/>
                  <a:pt x="527578" y="0"/>
                  <a:pt x="1178379" y="0"/>
                </a:cubicBez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53"/>
          <p:cNvSpPr/>
          <p:nvPr/>
        </p:nvSpPr>
        <p:spPr>
          <a:xfrm>
            <a:off x="1219378" y="5970587"/>
            <a:ext cx="749300" cy="74930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54"/>
          <p:cNvSpPr/>
          <p:nvPr/>
        </p:nvSpPr>
        <p:spPr>
          <a:xfrm>
            <a:off x="465592" y="5198217"/>
            <a:ext cx="872572" cy="872572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58"/>
          <p:cNvSpPr/>
          <p:nvPr/>
        </p:nvSpPr>
        <p:spPr>
          <a:xfrm>
            <a:off x="1547587" y="5349559"/>
            <a:ext cx="254680" cy="25468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73"/>
          <p:cNvSpPr/>
          <p:nvPr/>
        </p:nvSpPr>
        <p:spPr>
          <a:xfrm>
            <a:off x="-286050" y="5593246"/>
            <a:ext cx="572100" cy="57210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81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任意多边形 71"/>
          <p:cNvSpPr/>
          <p:nvPr/>
        </p:nvSpPr>
        <p:spPr>
          <a:xfrm>
            <a:off x="-554491" y="5756048"/>
            <a:ext cx="2356758" cy="1178379"/>
          </a:xfrm>
          <a:custGeom>
            <a:avLst/>
            <a:gdLst>
              <a:gd name="connsiteX0" fmla="*/ 1178379 w 2356758"/>
              <a:gd name="connsiteY0" fmla="*/ 0 h 1178379"/>
              <a:gd name="connsiteX1" fmla="*/ 2356758 w 2356758"/>
              <a:gd name="connsiteY1" fmla="*/ 1178379 h 1178379"/>
              <a:gd name="connsiteX2" fmla="*/ 0 w 2356758"/>
              <a:gd name="connsiteY2" fmla="*/ 1178379 h 1178379"/>
              <a:gd name="connsiteX3" fmla="*/ 1178379 w 2356758"/>
              <a:gd name="connsiteY3" fmla="*/ 0 h 1178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56758" h="1178379">
                <a:moveTo>
                  <a:pt x="1178379" y="0"/>
                </a:moveTo>
                <a:cubicBezTo>
                  <a:pt x="1829180" y="0"/>
                  <a:pt x="2356758" y="527578"/>
                  <a:pt x="2356758" y="1178379"/>
                </a:cubicBezTo>
                <a:lnTo>
                  <a:pt x="0" y="1178379"/>
                </a:lnTo>
                <a:cubicBezTo>
                  <a:pt x="0" y="527578"/>
                  <a:pt x="527578" y="0"/>
                  <a:pt x="1178379" y="0"/>
                </a:cubicBez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5" name="组合 74"/>
          <p:cNvGrpSpPr/>
          <p:nvPr/>
        </p:nvGrpSpPr>
        <p:grpSpPr>
          <a:xfrm>
            <a:off x="3218140" y="-965853"/>
            <a:ext cx="3058787" cy="1793124"/>
            <a:chOff x="2103762" y="-19050"/>
            <a:chExt cx="3058787" cy="1793124"/>
          </a:xfrm>
        </p:grpSpPr>
        <p:sp>
          <p:nvSpPr>
            <p:cNvPr id="64" name="任意多边形 63"/>
            <p:cNvSpPr/>
            <p:nvPr/>
          </p:nvSpPr>
          <p:spPr>
            <a:xfrm>
              <a:off x="2385381" y="-19050"/>
              <a:ext cx="2356758" cy="1255528"/>
            </a:xfrm>
            <a:custGeom>
              <a:avLst/>
              <a:gdLst>
                <a:gd name="connsiteX0" fmla="*/ 3896 w 2356758"/>
                <a:gd name="connsiteY0" fmla="*/ 0 h 1255528"/>
                <a:gd name="connsiteX1" fmla="*/ 2352862 w 2356758"/>
                <a:gd name="connsiteY1" fmla="*/ 0 h 1255528"/>
                <a:gd name="connsiteX2" fmla="*/ 2356758 w 2356758"/>
                <a:gd name="connsiteY2" fmla="*/ 77149 h 1255528"/>
                <a:gd name="connsiteX3" fmla="*/ 1178379 w 2356758"/>
                <a:gd name="connsiteY3" fmla="*/ 1255528 h 1255528"/>
                <a:gd name="connsiteX4" fmla="*/ 0 w 2356758"/>
                <a:gd name="connsiteY4" fmla="*/ 77149 h 1255528"/>
                <a:gd name="connsiteX5" fmla="*/ 3896 w 2356758"/>
                <a:gd name="connsiteY5" fmla="*/ 0 h 125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6758" h="1255528">
                  <a:moveTo>
                    <a:pt x="3896" y="0"/>
                  </a:moveTo>
                  <a:lnTo>
                    <a:pt x="2352862" y="0"/>
                  </a:lnTo>
                  <a:lnTo>
                    <a:pt x="2356758" y="77149"/>
                  </a:lnTo>
                  <a:cubicBezTo>
                    <a:pt x="2356758" y="727950"/>
                    <a:pt x="1829180" y="1255528"/>
                    <a:pt x="1178379" y="1255528"/>
                  </a:cubicBezTo>
                  <a:cubicBezTo>
                    <a:pt x="527578" y="1255528"/>
                    <a:pt x="0" y="727950"/>
                    <a:pt x="0" y="77149"/>
                  </a:cubicBezTo>
                  <a:lnTo>
                    <a:pt x="3896" y="0"/>
                  </a:ln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2103762" y="1133704"/>
              <a:ext cx="563238" cy="563238"/>
            </a:xfrm>
            <a:prstGeom prst="ellipse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4124325" y="735850"/>
              <a:ext cx="1038224" cy="103822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2149730" y="180655"/>
              <a:ext cx="1133220" cy="113322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椭圆 53"/>
          <p:cNvSpPr/>
          <p:nvPr/>
        </p:nvSpPr>
        <p:spPr>
          <a:xfrm>
            <a:off x="1219378" y="5970587"/>
            <a:ext cx="749300" cy="74930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65592" y="5198217"/>
            <a:ext cx="872572" cy="872572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547587" y="5349559"/>
            <a:ext cx="254680" cy="25468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-286050" y="5593246"/>
            <a:ext cx="572100" cy="57210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5"/>
          <p:cNvSpPr txBox="1"/>
          <p:nvPr/>
        </p:nvSpPr>
        <p:spPr>
          <a:xfrm>
            <a:off x="688998" y="944444"/>
            <a:ext cx="2937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4096 AI</a:t>
            </a:r>
            <a:endParaRPr lang="zh-CN" altLang="en-US" sz="3600" b="1" dirty="0">
              <a:solidFill>
                <a:schemeClr val="bg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18" name="圆角矩形 16"/>
          <p:cNvSpPr/>
          <p:nvPr/>
        </p:nvSpPr>
        <p:spPr>
          <a:xfrm>
            <a:off x="630848" y="914400"/>
            <a:ext cx="3053810" cy="707886"/>
          </a:xfrm>
          <a:prstGeom prst="roundRect">
            <a:avLst>
              <a:gd name="adj" fmla="val 6730"/>
            </a:avLst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>
            <a:endCxn id="18" idx="0"/>
          </p:cNvCxnSpPr>
          <p:nvPr/>
        </p:nvCxnSpPr>
        <p:spPr>
          <a:xfrm>
            <a:off x="2157753" y="0"/>
            <a:ext cx="0" cy="91440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21"/>
          <p:cNvCxnSpPr>
            <a:stCxn id="18" idx="2"/>
          </p:cNvCxnSpPr>
          <p:nvPr/>
        </p:nvCxnSpPr>
        <p:spPr>
          <a:xfrm>
            <a:off x="2157753" y="1622286"/>
            <a:ext cx="0" cy="743456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10"/>
          <p:cNvGrpSpPr/>
          <p:nvPr/>
        </p:nvGrpSpPr>
        <p:grpSpPr>
          <a:xfrm>
            <a:off x="637808" y="2365742"/>
            <a:ext cx="3063335" cy="2680665"/>
            <a:chOff x="637808" y="2480040"/>
            <a:chExt cx="3063335" cy="4331477"/>
          </a:xfrm>
        </p:grpSpPr>
        <p:sp>
          <p:nvSpPr>
            <p:cNvPr id="22" name="圆角矩形 23"/>
            <p:cNvSpPr/>
            <p:nvPr/>
          </p:nvSpPr>
          <p:spPr>
            <a:xfrm>
              <a:off x="637808" y="2480040"/>
              <a:ext cx="3063335" cy="4331477"/>
            </a:xfrm>
            <a:prstGeom prst="roundRect">
              <a:avLst>
                <a:gd name="adj" fmla="val 7191"/>
              </a:avLst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4"/>
            <p:cNvSpPr txBox="1"/>
            <p:nvPr/>
          </p:nvSpPr>
          <p:spPr>
            <a:xfrm>
              <a:off x="637808" y="2652300"/>
              <a:ext cx="3053810" cy="39538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400" dirty="0" smtClean="0">
                  <a:solidFill>
                    <a:schemeClr val="bg1">
                      <a:lumMod val="95000"/>
                    </a:schemeClr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此爲主要程式碼</a:t>
              </a:r>
              <a:endParaRPr lang="en-US" altLang="zh-CN" sz="2400" dirty="0" smtClean="0">
                <a:solidFill>
                  <a:schemeClr val="bg1">
                    <a:lumMod val="95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  <a:p>
              <a:pPr algn="ctr">
                <a:lnSpc>
                  <a:spcPct val="130000"/>
                </a:lnSpc>
              </a:pPr>
              <a:r>
                <a:rPr lang="zh-CN" altLang="en-US" sz="2400" dirty="0">
                  <a:solidFill>
                    <a:schemeClr val="bg1">
                      <a:lumMod val="95000"/>
                    </a:schemeClr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分</a:t>
              </a:r>
              <a:r>
                <a:rPr lang="zh-CN" altLang="en-US" sz="2400" dirty="0" smtClean="0">
                  <a:solidFill>
                    <a:schemeClr val="bg1">
                      <a:lumMod val="95000"/>
                    </a:schemeClr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爲</a:t>
              </a:r>
              <a:r>
                <a:rPr lang="en-US" altLang="zh-CN" sz="2400" dirty="0" smtClean="0">
                  <a:solidFill>
                    <a:schemeClr val="bg1">
                      <a:lumMod val="95000"/>
                    </a:schemeClr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3</a:t>
              </a:r>
              <a:r>
                <a:rPr lang="zh-CN" altLang="en-US" sz="2400" dirty="0" smtClean="0">
                  <a:solidFill>
                    <a:schemeClr val="bg1">
                      <a:lumMod val="95000"/>
                    </a:schemeClr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個</a:t>
              </a:r>
              <a:r>
                <a:rPr lang="en-US" altLang="zh-CN" sz="2400" dirty="0" err="1" smtClean="0">
                  <a:solidFill>
                    <a:schemeClr val="bg1">
                      <a:lumMod val="95000"/>
                    </a:schemeClr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SubVI</a:t>
              </a:r>
              <a:endParaRPr lang="en-US" altLang="zh-CN" sz="2400" dirty="0" smtClean="0">
                <a:solidFill>
                  <a:schemeClr val="bg1">
                    <a:lumMod val="95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  <a:p>
              <a:pPr algn="ctr">
                <a:lnSpc>
                  <a:spcPct val="130000"/>
                </a:lnSpc>
              </a:pPr>
              <a:r>
                <a:rPr lang="en-US" altLang="zh-CN" sz="2400" dirty="0" smtClean="0">
                  <a:solidFill>
                    <a:schemeClr val="bg1">
                      <a:lumMod val="95000"/>
                    </a:schemeClr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Plan Ahead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zh-CN" sz="2400" dirty="0" smtClean="0">
                  <a:solidFill>
                    <a:schemeClr val="bg1">
                      <a:lumMod val="95000"/>
                    </a:schemeClr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Choose Best Move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zh-CN" sz="2400" dirty="0" smtClean="0">
                  <a:solidFill>
                    <a:schemeClr val="bg1">
                      <a:lumMod val="95000"/>
                    </a:schemeClr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Quality</a:t>
              </a:r>
              <a:endParaRPr lang="zh-CN" altLang="en-US" sz="2400" dirty="0" smtClean="0">
                <a:solidFill>
                  <a:schemeClr val="bg1">
                    <a:lumMod val="95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</p:txBody>
        </p:sp>
      </p:grpSp>
      <p:grpSp>
        <p:nvGrpSpPr>
          <p:cNvPr id="27" name="组合 74"/>
          <p:cNvGrpSpPr/>
          <p:nvPr/>
        </p:nvGrpSpPr>
        <p:grpSpPr>
          <a:xfrm rot="5400000">
            <a:off x="9766044" y="4312864"/>
            <a:ext cx="3058787" cy="1793124"/>
            <a:chOff x="2103762" y="-19050"/>
            <a:chExt cx="3058787" cy="1793124"/>
          </a:xfrm>
        </p:grpSpPr>
        <p:sp>
          <p:nvSpPr>
            <p:cNvPr id="28" name="任意多边形 63"/>
            <p:cNvSpPr/>
            <p:nvPr/>
          </p:nvSpPr>
          <p:spPr>
            <a:xfrm>
              <a:off x="2385381" y="-19050"/>
              <a:ext cx="2356758" cy="1255528"/>
            </a:xfrm>
            <a:custGeom>
              <a:avLst/>
              <a:gdLst>
                <a:gd name="connsiteX0" fmla="*/ 3896 w 2356758"/>
                <a:gd name="connsiteY0" fmla="*/ 0 h 1255528"/>
                <a:gd name="connsiteX1" fmla="*/ 2352862 w 2356758"/>
                <a:gd name="connsiteY1" fmla="*/ 0 h 1255528"/>
                <a:gd name="connsiteX2" fmla="*/ 2356758 w 2356758"/>
                <a:gd name="connsiteY2" fmla="*/ 77149 h 1255528"/>
                <a:gd name="connsiteX3" fmla="*/ 1178379 w 2356758"/>
                <a:gd name="connsiteY3" fmla="*/ 1255528 h 1255528"/>
                <a:gd name="connsiteX4" fmla="*/ 0 w 2356758"/>
                <a:gd name="connsiteY4" fmla="*/ 77149 h 1255528"/>
                <a:gd name="connsiteX5" fmla="*/ 3896 w 2356758"/>
                <a:gd name="connsiteY5" fmla="*/ 0 h 125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6758" h="1255528">
                  <a:moveTo>
                    <a:pt x="3896" y="0"/>
                  </a:moveTo>
                  <a:lnTo>
                    <a:pt x="2352862" y="0"/>
                  </a:lnTo>
                  <a:lnTo>
                    <a:pt x="2356758" y="77149"/>
                  </a:lnTo>
                  <a:cubicBezTo>
                    <a:pt x="2356758" y="727950"/>
                    <a:pt x="1829180" y="1255528"/>
                    <a:pt x="1178379" y="1255528"/>
                  </a:cubicBezTo>
                  <a:cubicBezTo>
                    <a:pt x="527578" y="1255528"/>
                    <a:pt x="0" y="727950"/>
                    <a:pt x="0" y="77149"/>
                  </a:cubicBezTo>
                  <a:lnTo>
                    <a:pt x="3896" y="0"/>
                  </a:ln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44"/>
            <p:cNvSpPr/>
            <p:nvPr/>
          </p:nvSpPr>
          <p:spPr>
            <a:xfrm>
              <a:off x="2103762" y="1133704"/>
              <a:ext cx="563238" cy="563238"/>
            </a:xfrm>
            <a:prstGeom prst="ellipse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48"/>
            <p:cNvSpPr/>
            <p:nvPr/>
          </p:nvSpPr>
          <p:spPr>
            <a:xfrm>
              <a:off x="4124325" y="735850"/>
              <a:ext cx="1038224" cy="103822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49"/>
            <p:cNvSpPr/>
            <p:nvPr/>
          </p:nvSpPr>
          <p:spPr>
            <a:xfrm>
              <a:off x="2149730" y="180655"/>
              <a:ext cx="1133220" cy="113322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群組 23"/>
          <p:cNvGrpSpPr/>
          <p:nvPr/>
        </p:nvGrpSpPr>
        <p:grpSpPr>
          <a:xfrm>
            <a:off x="4086173" y="2365742"/>
            <a:ext cx="7876494" cy="2936539"/>
            <a:chOff x="5336931" y="615461"/>
            <a:chExt cx="5947550" cy="2224454"/>
          </a:xfrm>
        </p:grpSpPr>
        <p:pic>
          <p:nvPicPr>
            <p:cNvPr id="25" name="圖片 2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761" t="16481" r="15092" b="60257"/>
            <a:stretch/>
          </p:blipFill>
          <p:spPr>
            <a:xfrm>
              <a:off x="5336931" y="615461"/>
              <a:ext cx="5947550" cy="2224454"/>
            </a:xfrm>
            <a:prstGeom prst="rect">
              <a:avLst/>
            </a:prstGeom>
          </p:spPr>
        </p:pic>
        <p:pic>
          <p:nvPicPr>
            <p:cNvPr id="26" name="圖片 2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10" t="16482" r="60231" b="77388"/>
            <a:stretch/>
          </p:blipFill>
          <p:spPr>
            <a:xfrm>
              <a:off x="5336931" y="1141533"/>
              <a:ext cx="580292" cy="16280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348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任意多边形 71"/>
          <p:cNvSpPr/>
          <p:nvPr/>
        </p:nvSpPr>
        <p:spPr>
          <a:xfrm>
            <a:off x="-554491" y="5756048"/>
            <a:ext cx="2356758" cy="1178379"/>
          </a:xfrm>
          <a:custGeom>
            <a:avLst/>
            <a:gdLst>
              <a:gd name="connsiteX0" fmla="*/ 1178379 w 2356758"/>
              <a:gd name="connsiteY0" fmla="*/ 0 h 1178379"/>
              <a:gd name="connsiteX1" fmla="*/ 2356758 w 2356758"/>
              <a:gd name="connsiteY1" fmla="*/ 1178379 h 1178379"/>
              <a:gd name="connsiteX2" fmla="*/ 0 w 2356758"/>
              <a:gd name="connsiteY2" fmla="*/ 1178379 h 1178379"/>
              <a:gd name="connsiteX3" fmla="*/ 1178379 w 2356758"/>
              <a:gd name="connsiteY3" fmla="*/ 0 h 1178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56758" h="1178379">
                <a:moveTo>
                  <a:pt x="1178379" y="0"/>
                </a:moveTo>
                <a:cubicBezTo>
                  <a:pt x="1829180" y="0"/>
                  <a:pt x="2356758" y="527578"/>
                  <a:pt x="2356758" y="1178379"/>
                </a:cubicBezTo>
                <a:lnTo>
                  <a:pt x="0" y="1178379"/>
                </a:lnTo>
                <a:cubicBezTo>
                  <a:pt x="0" y="527578"/>
                  <a:pt x="527578" y="0"/>
                  <a:pt x="1178379" y="0"/>
                </a:cubicBez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5" name="组合 74"/>
          <p:cNvGrpSpPr/>
          <p:nvPr/>
        </p:nvGrpSpPr>
        <p:grpSpPr>
          <a:xfrm>
            <a:off x="3218140" y="-965853"/>
            <a:ext cx="3058787" cy="1793124"/>
            <a:chOff x="2103762" y="-19050"/>
            <a:chExt cx="3058787" cy="1793124"/>
          </a:xfrm>
        </p:grpSpPr>
        <p:sp>
          <p:nvSpPr>
            <p:cNvPr id="64" name="任意多边形 63"/>
            <p:cNvSpPr/>
            <p:nvPr/>
          </p:nvSpPr>
          <p:spPr>
            <a:xfrm>
              <a:off x="2385381" y="-19050"/>
              <a:ext cx="2356758" cy="1255528"/>
            </a:xfrm>
            <a:custGeom>
              <a:avLst/>
              <a:gdLst>
                <a:gd name="connsiteX0" fmla="*/ 3896 w 2356758"/>
                <a:gd name="connsiteY0" fmla="*/ 0 h 1255528"/>
                <a:gd name="connsiteX1" fmla="*/ 2352862 w 2356758"/>
                <a:gd name="connsiteY1" fmla="*/ 0 h 1255528"/>
                <a:gd name="connsiteX2" fmla="*/ 2356758 w 2356758"/>
                <a:gd name="connsiteY2" fmla="*/ 77149 h 1255528"/>
                <a:gd name="connsiteX3" fmla="*/ 1178379 w 2356758"/>
                <a:gd name="connsiteY3" fmla="*/ 1255528 h 1255528"/>
                <a:gd name="connsiteX4" fmla="*/ 0 w 2356758"/>
                <a:gd name="connsiteY4" fmla="*/ 77149 h 1255528"/>
                <a:gd name="connsiteX5" fmla="*/ 3896 w 2356758"/>
                <a:gd name="connsiteY5" fmla="*/ 0 h 125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6758" h="1255528">
                  <a:moveTo>
                    <a:pt x="3896" y="0"/>
                  </a:moveTo>
                  <a:lnTo>
                    <a:pt x="2352862" y="0"/>
                  </a:lnTo>
                  <a:lnTo>
                    <a:pt x="2356758" y="77149"/>
                  </a:lnTo>
                  <a:cubicBezTo>
                    <a:pt x="2356758" y="727950"/>
                    <a:pt x="1829180" y="1255528"/>
                    <a:pt x="1178379" y="1255528"/>
                  </a:cubicBezTo>
                  <a:cubicBezTo>
                    <a:pt x="527578" y="1255528"/>
                    <a:pt x="0" y="727950"/>
                    <a:pt x="0" y="77149"/>
                  </a:cubicBezTo>
                  <a:lnTo>
                    <a:pt x="3896" y="0"/>
                  </a:ln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2103762" y="1133704"/>
              <a:ext cx="563238" cy="563238"/>
            </a:xfrm>
            <a:prstGeom prst="ellipse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4124325" y="735850"/>
              <a:ext cx="1038224" cy="103822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2149730" y="180655"/>
              <a:ext cx="1133220" cy="113322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椭圆 53"/>
          <p:cNvSpPr/>
          <p:nvPr/>
        </p:nvSpPr>
        <p:spPr>
          <a:xfrm>
            <a:off x="1219378" y="5970587"/>
            <a:ext cx="749300" cy="74930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65592" y="5198217"/>
            <a:ext cx="872572" cy="872572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547587" y="5349559"/>
            <a:ext cx="254680" cy="25468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-286050" y="5593246"/>
            <a:ext cx="572100" cy="57210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/>
        </p:nvSpPr>
        <p:spPr>
          <a:xfrm>
            <a:off x="-470755" y="97628"/>
            <a:ext cx="4291364" cy="813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4000" b="1" dirty="0">
                <a:solidFill>
                  <a:schemeClr val="bg1">
                    <a:lumMod val="95000"/>
                  </a:schemeClr>
                </a:solidFill>
                <a:latin typeface="Harrington" panose="04040505050A02020702" pitchFamily="82" charset="0"/>
                <a:ea typeface="Microsoft JhengHei UI Light" panose="020B0304030504040204" pitchFamily="34" charset="-120"/>
              </a:rPr>
              <a:t>Plan </a:t>
            </a:r>
            <a:r>
              <a:rPr lang="en-US" altLang="zh-CN" sz="4000" b="1" dirty="0" smtClean="0">
                <a:solidFill>
                  <a:schemeClr val="bg1">
                    <a:lumMod val="95000"/>
                  </a:schemeClr>
                </a:solidFill>
                <a:latin typeface="Harrington" panose="04040505050A02020702" pitchFamily="82" charset="0"/>
                <a:ea typeface="Microsoft JhengHei UI Light" panose="020B0304030504040204" pitchFamily="34" charset="-120"/>
              </a:rPr>
              <a:t>Ahead</a:t>
            </a:r>
            <a:endParaRPr lang="en-US" altLang="zh-CN" sz="4000" b="1" dirty="0">
              <a:solidFill>
                <a:schemeClr val="bg1">
                  <a:lumMod val="95000"/>
                </a:schemeClr>
              </a:solidFill>
              <a:latin typeface="Harrington" panose="04040505050A02020702" pitchFamily="82" charset="0"/>
              <a:ea typeface="Microsoft JhengHei UI Light" panose="020B0304030504040204" pitchFamily="34" charset="-120"/>
            </a:endParaRPr>
          </a:p>
        </p:txBody>
      </p:sp>
      <p:pic>
        <p:nvPicPr>
          <p:cNvPr id="60" name="圖片 5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5" t="19743" r="2627"/>
          <a:stretch/>
        </p:blipFill>
        <p:spPr>
          <a:xfrm>
            <a:off x="4017029" y="220111"/>
            <a:ext cx="7901097" cy="6490928"/>
          </a:xfrm>
          <a:prstGeom prst="rect">
            <a:avLst/>
          </a:prstGeom>
        </p:spPr>
      </p:pic>
      <p:grpSp>
        <p:nvGrpSpPr>
          <p:cNvPr id="65" name="组合 10"/>
          <p:cNvGrpSpPr/>
          <p:nvPr/>
        </p:nvGrpSpPr>
        <p:grpSpPr>
          <a:xfrm>
            <a:off x="436424" y="1142778"/>
            <a:ext cx="3063335" cy="960342"/>
            <a:chOff x="637808" y="2480042"/>
            <a:chExt cx="3063335" cy="4299713"/>
          </a:xfrm>
        </p:grpSpPr>
        <p:sp>
          <p:nvSpPr>
            <p:cNvPr id="68" name="圆角矩形 23"/>
            <p:cNvSpPr/>
            <p:nvPr/>
          </p:nvSpPr>
          <p:spPr>
            <a:xfrm>
              <a:off x="637808" y="2480042"/>
              <a:ext cx="3063335" cy="4299713"/>
            </a:xfrm>
            <a:prstGeom prst="roundRect">
              <a:avLst>
                <a:gd name="adj" fmla="val 7191"/>
              </a:avLst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文本框 24"/>
            <p:cNvSpPr txBox="1"/>
            <p:nvPr/>
          </p:nvSpPr>
          <p:spPr>
            <a:xfrm>
              <a:off x="809041" y="2823606"/>
              <a:ext cx="2777638" cy="37206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算出每一個方向和</a:t>
              </a:r>
              <a:endParaRPr lang="en-US" altLang="zh-CN" sz="2400" dirty="0" smtClean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其延申結果的優劣</a:t>
              </a:r>
              <a:endParaRPr lang="zh-CN" altLang="en-US" sz="2400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083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任意多边形 71"/>
          <p:cNvSpPr/>
          <p:nvPr/>
        </p:nvSpPr>
        <p:spPr>
          <a:xfrm>
            <a:off x="-554491" y="5756048"/>
            <a:ext cx="2356758" cy="1178379"/>
          </a:xfrm>
          <a:custGeom>
            <a:avLst/>
            <a:gdLst>
              <a:gd name="connsiteX0" fmla="*/ 1178379 w 2356758"/>
              <a:gd name="connsiteY0" fmla="*/ 0 h 1178379"/>
              <a:gd name="connsiteX1" fmla="*/ 2356758 w 2356758"/>
              <a:gd name="connsiteY1" fmla="*/ 1178379 h 1178379"/>
              <a:gd name="connsiteX2" fmla="*/ 0 w 2356758"/>
              <a:gd name="connsiteY2" fmla="*/ 1178379 h 1178379"/>
              <a:gd name="connsiteX3" fmla="*/ 1178379 w 2356758"/>
              <a:gd name="connsiteY3" fmla="*/ 0 h 1178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56758" h="1178379">
                <a:moveTo>
                  <a:pt x="1178379" y="0"/>
                </a:moveTo>
                <a:cubicBezTo>
                  <a:pt x="1829180" y="0"/>
                  <a:pt x="2356758" y="527578"/>
                  <a:pt x="2356758" y="1178379"/>
                </a:cubicBezTo>
                <a:lnTo>
                  <a:pt x="0" y="1178379"/>
                </a:lnTo>
                <a:cubicBezTo>
                  <a:pt x="0" y="527578"/>
                  <a:pt x="527578" y="0"/>
                  <a:pt x="1178379" y="0"/>
                </a:cubicBez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5" name="组合 74"/>
          <p:cNvGrpSpPr/>
          <p:nvPr/>
        </p:nvGrpSpPr>
        <p:grpSpPr>
          <a:xfrm>
            <a:off x="3218140" y="-965853"/>
            <a:ext cx="3058787" cy="1793124"/>
            <a:chOff x="2103762" y="-19050"/>
            <a:chExt cx="3058787" cy="1793124"/>
          </a:xfrm>
        </p:grpSpPr>
        <p:sp>
          <p:nvSpPr>
            <p:cNvPr id="64" name="任意多边形 63"/>
            <p:cNvSpPr/>
            <p:nvPr/>
          </p:nvSpPr>
          <p:spPr>
            <a:xfrm>
              <a:off x="2385381" y="-19050"/>
              <a:ext cx="2356758" cy="1255528"/>
            </a:xfrm>
            <a:custGeom>
              <a:avLst/>
              <a:gdLst>
                <a:gd name="connsiteX0" fmla="*/ 3896 w 2356758"/>
                <a:gd name="connsiteY0" fmla="*/ 0 h 1255528"/>
                <a:gd name="connsiteX1" fmla="*/ 2352862 w 2356758"/>
                <a:gd name="connsiteY1" fmla="*/ 0 h 1255528"/>
                <a:gd name="connsiteX2" fmla="*/ 2356758 w 2356758"/>
                <a:gd name="connsiteY2" fmla="*/ 77149 h 1255528"/>
                <a:gd name="connsiteX3" fmla="*/ 1178379 w 2356758"/>
                <a:gd name="connsiteY3" fmla="*/ 1255528 h 1255528"/>
                <a:gd name="connsiteX4" fmla="*/ 0 w 2356758"/>
                <a:gd name="connsiteY4" fmla="*/ 77149 h 1255528"/>
                <a:gd name="connsiteX5" fmla="*/ 3896 w 2356758"/>
                <a:gd name="connsiteY5" fmla="*/ 0 h 125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6758" h="1255528">
                  <a:moveTo>
                    <a:pt x="3896" y="0"/>
                  </a:moveTo>
                  <a:lnTo>
                    <a:pt x="2352862" y="0"/>
                  </a:lnTo>
                  <a:lnTo>
                    <a:pt x="2356758" y="77149"/>
                  </a:lnTo>
                  <a:cubicBezTo>
                    <a:pt x="2356758" y="727950"/>
                    <a:pt x="1829180" y="1255528"/>
                    <a:pt x="1178379" y="1255528"/>
                  </a:cubicBezTo>
                  <a:cubicBezTo>
                    <a:pt x="527578" y="1255528"/>
                    <a:pt x="0" y="727950"/>
                    <a:pt x="0" y="77149"/>
                  </a:cubicBezTo>
                  <a:lnTo>
                    <a:pt x="3896" y="0"/>
                  </a:ln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2103762" y="1133704"/>
              <a:ext cx="563238" cy="563238"/>
            </a:xfrm>
            <a:prstGeom prst="ellipse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4124325" y="735850"/>
              <a:ext cx="1038224" cy="103822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2149730" y="180655"/>
              <a:ext cx="1133220" cy="113322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椭圆 53"/>
          <p:cNvSpPr/>
          <p:nvPr/>
        </p:nvSpPr>
        <p:spPr>
          <a:xfrm>
            <a:off x="1219378" y="5970587"/>
            <a:ext cx="749300" cy="74930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65592" y="5198217"/>
            <a:ext cx="872572" cy="872572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547587" y="5349559"/>
            <a:ext cx="254680" cy="25468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-286050" y="5593246"/>
            <a:ext cx="572100" cy="57210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1" t="12948" r="15979" b="19615"/>
          <a:stretch/>
        </p:blipFill>
        <p:spPr>
          <a:xfrm>
            <a:off x="4504126" y="105622"/>
            <a:ext cx="6881912" cy="6617708"/>
          </a:xfrm>
          <a:prstGeom prst="rect">
            <a:avLst/>
          </a:prstGeom>
        </p:spPr>
      </p:pic>
      <p:sp>
        <p:nvSpPr>
          <p:cNvPr id="16" name="文本框 75"/>
          <p:cNvSpPr txBox="1"/>
          <p:nvPr/>
        </p:nvSpPr>
        <p:spPr>
          <a:xfrm>
            <a:off x="-926304" y="105622"/>
            <a:ext cx="4291364" cy="813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4000" b="1" dirty="0" smtClean="0">
                <a:solidFill>
                  <a:schemeClr val="bg1">
                    <a:lumMod val="95000"/>
                  </a:schemeClr>
                </a:solidFill>
                <a:latin typeface="Harrington" panose="04040505050A02020702" pitchFamily="82" charset="0"/>
                <a:ea typeface="Microsoft JhengHei UI Light" panose="020B0304030504040204" pitchFamily="34" charset="-120"/>
              </a:rPr>
              <a:t>Quality</a:t>
            </a:r>
            <a:endParaRPr lang="en-US" altLang="zh-CN" sz="4000" b="1" dirty="0">
              <a:solidFill>
                <a:schemeClr val="bg1">
                  <a:lumMod val="95000"/>
                </a:schemeClr>
              </a:solidFill>
              <a:latin typeface="Harrington" panose="04040505050A02020702" pitchFamily="82" charset="0"/>
              <a:ea typeface="Microsoft JhengHei UI Light" panose="020B0304030504040204" pitchFamily="34" charset="-120"/>
            </a:endParaRPr>
          </a:p>
        </p:txBody>
      </p:sp>
      <p:grpSp>
        <p:nvGrpSpPr>
          <p:cNvPr id="18" name="组合 10"/>
          <p:cNvGrpSpPr/>
          <p:nvPr/>
        </p:nvGrpSpPr>
        <p:grpSpPr>
          <a:xfrm>
            <a:off x="901878" y="1907924"/>
            <a:ext cx="3063335" cy="870445"/>
            <a:chOff x="637808" y="2480042"/>
            <a:chExt cx="3063335" cy="3976915"/>
          </a:xfrm>
        </p:grpSpPr>
        <p:sp>
          <p:nvSpPr>
            <p:cNvPr id="19" name="圆角矩形 23"/>
            <p:cNvSpPr/>
            <p:nvPr/>
          </p:nvSpPr>
          <p:spPr>
            <a:xfrm>
              <a:off x="637808" y="2480042"/>
              <a:ext cx="3063335" cy="3976915"/>
            </a:xfrm>
            <a:prstGeom prst="roundRect">
              <a:avLst>
                <a:gd name="adj" fmla="val 7191"/>
              </a:avLst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24"/>
            <p:cNvSpPr txBox="1"/>
            <p:nvPr/>
          </p:nvSpPr>
          <p:spPr>
            <a:xfrm>
              <a:off x="789010" y="2614996"/>
              <a:ext cx="2777638" cy="37966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如果是遞增遞減的排列分數會比較高</a:t>
              </a:r>
              <a:endParaRPr lang="zh-CN" altLang="en-US" sz="2400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384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任意多边形 71"/>
          <p:cNvSpPr/>
          <p:nvPr/>
        </p:nvSpPr>
        <p:spPr>
          <a:xfrm>
            <a:off x="-554491" y="5756048"/>
            <a:ext cx="2356758" cy="1178379"/>
          </a:xfrm>
          <a:custGeom>
            <a:avLst/>
            <a:gdLst>
              <a:gd name="connsiteX0" fmla="*/ 1178379 w 2356758"/>
              <a:gd name="connsiteY0" fmla="*/ 0 h 1178379"/>
              <a:gd name="connsiteX1" fmla="*/ 2356758 w 2356758"/>
              <a:gd name="connsiteY1" fmla="*/ 1178379 h 1178379"/>
              <a:gd name="connsiteX2" fmla="*/ 0 w 2356758"/>
              <a:gd name="connsiteY2" fmla="*/ 1178379 h 1178379"/>
              <a:gd name="connsiteX3" fmla="*/ 1178379 w 2356758"/>
              <a:gd name="connsiteY3" fmla="*/ 0 h 1178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56758" h="1178379">
                <a:moveTo>
                  <a:pt x="1178379" y="0"/>
                </a:moveTo>
                <a:cubicBezTo>
                  <a:pt x="1829180" y="0"/>
                  <a:pt x="2356758" y="527578"/>
                  <a:pt x="2356758" y="1178379"/>
                </a:cubicBezTo>
                <a:lnTo>
                  <a:pt x="0" y="1178379"/>
                </a:lnTo>
                <a:cubicBezTo>
                  <a:pt x="0" y="527578"/>
                  <a:pt x="527578" y="0"/>
                  <a:pt x="1178379" y="0"/>
                </a:cubicBez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5" name="组合 74"/>
          <p:cNvGrpSpPr/>
          <p:nvPr/>
        </p:nvGrpSpPr>
        <p:grpSpPr>
          <a:xfrm>
            <a:off x="3218140" y="-965853"/>
            <a:ext cx="3058787" cy="1793124"/>
            <a:chOff x="2103762" y="-19050"/>
            <a:chExt cx="3058787" cy="1793124"/>
          </a:xfrm>
        </p:grpSpPr>
        <p:sp>
          <p:nvSpPr>
            <p:cNvPr id="64" name="任意多边形 63"/>
            <p:cNvSpPr/>
            <p:nvPr/>
          </p:nvSpPr>
          <p:spPr>
            <a:xfrm>
              <a:off x="2385381" y="-19050"/>
              <a:ext cx="2356758" cy="1255528"/>
            </a:xfrm>
            <a:custGeom>
              <a:avLst/>
              <a:gdLst>
                <a:gd name="connsiteX0" fmla="*/ 3896 w 2356758"/>
                <a:gd name="connsiteY0" fmla="*/ 0 h 1255528"/>
                <a:gd name="connsiteX1" fmla="*/ 2352862 w 2356758"/>
                <a:gd name="connsiteY1" fmla="*/ 0 h 1255528"/>
                <a:gd name="connsiteX2" fmla="*/ 2356758 w 2356758"/>
                <a:gd name="connsiteY2" fmla="*/ 77149 h 1255528"/>
                <a:gd name="connsiteX3" fmla="*/ 1178379 w 2356758"/>
                <a:gd name="connsiteY3" fmla="*/ 1255528 h 1255528"/>
                <a:gd name="connsiteX4" fmla="*/ 0 w 2356758"/>
                <a:gd name="connsiteY4" fmla="*/ 77149 h 1255528"/>
                <a:gd name="connsiteX5" fmla="*/ 3896 w 2356758"/>
                <a:gd name="connsiteY5" fmla="*/ 0 h 125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6758" h="1255528">
                  <a:moveTo>
                    <a:pt x="3896" y="0"/>
                  </a:moveTo>
                  <a:lnTo>
                    <a:pt x="2352862" y="0"/>
                  </a:lnTo>
                  <a:lnTo>
                    <a:pt x="2356758" y="77149"/>
                  </a:lnTo>
                  <a:cubicBezTo>
                    <a:pt x="2356758" y="727950"/>
                    <a:pt x="1829180" y="1255528"/>
                    <a:pt x="1178379" y="1255528"/>
                  </a:cubicBezTo>
                  <a:cubicBezTo>
                    <a:pt x="527578" y="1255528"/>
                    <a:pt x="0" y="727950"/>
                    <a:pt x="0" y="77149"/>
                  </a:cubicBezTo>
                  <a:lnTo>
                    <a:pt x="3896" y="0"/>
                  </a:ln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2103762" y="1133704"/>
              <a:ext cx="563238" cy="563238"/>
            </a:xfrm>
            <a:prstGeom prst="ellipse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4124325" y="735850"/>
              <a:ext cx="1038224" cy="103822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2149730" y="180655"/>
              <a:ext cx="1133220" cy="113322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椭圆 53"/>
          <p:cNvSpPr/>
          <p:nvPr/>
        </p:nvSpPr>
        <p:spPr>
          <a:xfrm>
            <a:off x="1219378" y="5970587"/>
            <a:ext cx="749300" cy="74930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65592" y="5198217"/>
            <a:ext cx="872572" cy="872572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547587" y="5349559"/>
            <a:ext cx="254680" cy="25468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-286050" y="5593246"/>
            <a:ext cx="572100" cy="57210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/>
        </p:nvSpPr>
        <p:spPr>
          <a:xfrm>
            <a:off x="286050" y="203137"/>
            <a:ext cx="42913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  <a:latin typeface="Harrington" panose="04040505050A02020702" pitchFamily="82" charset="0"/>
                <a:ea typeface="Microsoft JhengHei UI Light" panose="020B0304030504040204" pitchFamily="34" charset="-120"/>
              </a:rPr>
              <a:t>Choose Best Move</a:t>
            </a:r>
            <a:endParaRPr lang="zh-CN" altLang="en-US" sz="4000" b="1" dirty="0">
              <a:solidFill>
                <a:schemeClr val="bg1"/>
              </a:solidFill>
              <a:latin typeface="Harrington" panose="04040505050A02020702" pitchFamily="82" charset="0"/>
              <a:ea typeface="Microsoft JhengHei UI Light" panose="020B03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9" t="34616" r="31316" b="43333"/>
          <a:stretch/>
        </p:blipFill>
        <p:spPr>
          <a:xfrm>
            <a:off x="1560917" y="2448971"/>
            <a:ext cx="9077739" cy="3219323"/>
          </a:xfrm>
          <a:prstGeom prst="rect">
            <a:avLst/>
          </a:prstGeom>
        </p:spPr>
      </p:pic>
      <p:grpSp>
        <p:nvGrpSpPr>
          <p:cNvPr id="15" name="组合 10"/>
          <p:cNvGrpSpPr/>
          <p:nvPr/>
        </p:nvGrpSpPr>
        <p:grpSpPr>
          <a:xfrm>
            <a:off x="780152" y="1179402"/>
            <a:ext cx="4247147" cy="1055029"/>
            <a:chOff x="561614" y="2480042"/>
            <a:chExt cx="4247147" cy="3741337"/>
          </a:xfrm>
        </p:grpSpPr>
        <p:sp>
          <p:nvSpPr>
            <p:cNvPr id="16" name="圆角矩形 23"/>
            <p:cNvSpPr/>
            <p:nvPr/>
          </p:nvSpPr>
          <p:spPr>
            <a:xfrm>
              <a:off x="637808" y="2480042"/>
              <a:ext cx="4101029" cy="3741337"/>
            </a:xfrm>
            <a:prstGeom prst="roundRect">
              <a:avLst>
                <a:gd name="adj" fmla="val 7191"/>
              </a:avLst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24"/>
            <p:cNvSpPr txBox="1"/>
            <p:nvPr/>
          </p:nvSpPr>
          <p:spPr>
            <a:xfrm>
              <a:off x="561614" y="2894255"/>
              <a:ext cx="4247147" cy="29468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在所有</a:t>
              </a:r>
              <a:r>
                <a:rPr lang="en-US" altLang="zh-CN" sz="2400" dirty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Plan </a:t>
              </a:r>
              <a:r>
                <a:rPr lang="en-US" altLang="zh-CN" sz="2400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ahead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的</a:t>
              </a:r>
              <a:r>
                <a:rPr lang="en-US" altLang="zh-CN" sz="2400" dirty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case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裏</a:t>
              </a:r>
              <a:endParaRPr lang="en-US" altLang="zh-CN" sz="2400" dirty="0" smtClean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選出</a:t>
              </a:r>
              <a:r>
                <a:rPr lang="zh-CN" altLang="en-US" sz="2400" dirty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一個最好的結果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153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任意多边形 71"/>
          <p:cNvSpPr/>
          <p:nvPr/>
        </p:nvSpPr>
        <p:spPr>
          <a:xfrm>
            <a:off x="-554491" y="5756048"/>
            <a:ext cx="2356758" cy="1178379"/>
          </a:xfrm>
          <a:custGeom>
            <a:avLst/>
            <a:gdLst>
              <a:gd name="connsiteX0" fmla="*/ 1178379 w 2356758"/>
              <a:gd name="connsiteY0" fmla="*/ 0 h 1178379"/>
              <a:gd name="connsiteX1" fmla="*/ 2356758 w 2356758"/>
              <a:gd name="connsiteY1" fmla="*/ 1178379 h 1178379"/>
              <a:gd name="connsiteX2" fmla="*/ 0 w 2356758"/>
              <a:gd name="connsiteY2" fmla="*/ 1178379 h 1178379"/>
              <a:gd name="connsiteX3" fmla="*/ 1178379 w 2356758"/>
              <a:gd name="connsiteY3" fmla="*/ 0 h 1178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56758" h="1178379">
                <a:moveTo>
                  <a:pt x="1178379" y="0"/>
                </a:moveTo>
                <a:cubicBezTo>
                  <a:pt x="1829180" y="0"/>
                  <a:pt x="2356758" y="527578"/>
                  <a:pt x="2356758" y="1178379"/>
                </a:cubicBezTo>
                <a:lnTo>
                  <a:pt x="0" y="1178379"/>
                </a:lnTo>
                <a:cubicBezTo>
                  <a:pt x="0" y="527578"/>
                  <a:pt x="527578" y="0"/>
                  <a:pt x="1178379" y="0"/>
                </a:cubicBez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219378" y="5970587"/>
            <a:ext cx="749300" cy="74930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65592" y="5198217"/>
            <a:ext cx="872572" cy="872572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547587" y="5349559"/>
            <a:ext cx="254680" cy="25468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-286050" y="5593246"/>
            <a:ext cx="572100" cy="57210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/>
        </p:nvSpPr>
        <p:spPr>
          <a:xfrm>
            <a:off x="1014237" y="1158146"/>
            <a:ext cx="4291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Add Your Title Here</a:t>
            </a:r>
            <a:endParaRPr lang="zh-CN" altLang="en-US" sz="3600" dirty="0">
              <a:solidFill>
                <a:schemeClr val="bg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pic>
        <p:nvPicPr>
          <p:cNvPr id="14" name="4096-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5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4" b="6351"/>
          <a:stretch/>
        </p:blipFill>
        <p:spPr>
          <a:xfrm>
            <a:off x="0" y="-38100"/>
            <a:ext cx="12192000" cy="68770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38100"/>
            <a:ext cx="12192000" cy="68961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70000"/>
                </a:schemeClr>
              </a:gs>
              <a:gs pos="0">
                <a:schemeClr val="bg1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290646" y="1802320"/>
            <a:ext cx="3610708" cy="3112680"/>
          </a:xfrm>
          <a:custGeom>
            <a:avLst/>
            <a:gdLst>
              <a:gd name="connsiteX0" fmla="*/ 748612 w 4601822"/>
              <a:gd name="connsiteY0" fmla="*/ 2676378 h 3967088"/>
              <a:gd name="connsiteX1" fmla="*/ 897376 w 4601822"/>
              <a:gd name="connsiteY1" fmla="*/ 2676378 h 3967088"/>
              <a:gd name="connsiteX2" fmla="*/ 228458 w 4601822"/>
              <a:gd name="connsiteY2" fmla="*/ 3858063 h 3967088"/>
              <a:gd name="connsiteX3" fmla="*/ 4373364 w 4601822"/>
              <a:gd name="connsiteY3" fmla="*/ 3858063 h 3967088"/>
              <a:gd name="connsiteX4" fmla="*/ 3704446 w 4601822"/>
              <a:gd name="connsiteY4" fmla="*/ 2676378 h 3967088"/>
              <a:gd name="connsiteX5" fmla="*/ 3853210 w 4601822"/>
              <a:gd name="connsiteY5" fmla="*/ 2676378 h 3967088"/>
              <a:gd name="connsiteX6" fmla="*/ 4601822 w 4601822"/>
              <a:gd name="connsiteY6" fmla="*/ 3967088 h 3967088"/>
              <a:gd name="connsiteX7" fmla="*/ 0 w 4601822"/>
              <a:gd name="connsiteY7" fmla="*/ 3967088 h 3967088"/>
              <a:gd name="connsiteX8" fmla="*/ 2300911 w 4601822"/>
              <a:gd name="connsiteY8" fmla="*/ 0 h 3967088"/>
              <a:gd name="connsiteX9" fmla="*/ 3208629 w 4601822"/>
              <a:gd name="connsiteY9" fmla="*/ 1565030 h 3967088"/>
              <a:gd name="connsiteX10" fmla="*/ 3075344 w 4601822"/>
              <a:gd name="connsiteY10" fmla="*/ 1565030 h 3967088"/>
              <a:gd name="connsiteX11" fmla="*/ 2300911 w 4601822"/>
              <a:gd name="connsiteY11" fmla="*/ 196946 h 3967088"/>
              <a:gd name="connsiteX12" fmla="*/ 1526478 w 4601822"/>
              <a:gd name="connsiteY12" fmla="*/ 1565030 h 3967088"/>
              <a:gd name="connsiteX13" fmla="*/ 1393194 w 4601822"/>
              <a:gd name="connsiteY13" fmla="*/ 1565030 h 3967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601822" h="3967088">
                <a:moveTo>
                  <a:pt x="748612" y="2676378"/>
                </a:moveTo>
                <a:lnTo>
                  <a:pt x="897376" y="2676378"/>
                </a:lnTo>
                <a:lnTo>
                  <a:pt x="228458" y="3858063"/>
                </a:lnTo>
                <a:lnTo>
                  <a:pt x="4373364" y="3858063"/>
                </a:lnTo>
                <a:lnTo>
                  <a:pt x="3704446" y="2676378"/>
                </a:lnTo>
                <a:lnTo>
                  <a:pt x="3853210" y="2676378"/>
                </a:lnTo>
                <a:lnTo>
                  <a:pt x="4601822" y="3967088"/>
                </a:lnTo>
                <a:lnTo>
                  <a:pt x="0" y="3967088"/>
                </a:lnTo>
                <a:close/>
                <a:moveTo>
                  <a:pt x="2300911" y="0"/>
                </a:moveTo>
                <a:lnTo>
                  <a:pt x="3208629" y="1565030"/>
                </a:lnTo>
                <a:lnTo>
                  <a:pt x="3075344" y="1565030"/>
                </a:lnTo>
                <a:lnTo>
                  <a:pt x="2300911" y="196946"/>
                </a:lnTo>
                <a:lnTo>
                  <a:pt x="1526478" y="1565030"/>
                </a:lnTo>
                <a:lnTo>
                  <a:pt x="1393194" y="156503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49748" y="2967335"/>
            <a:ext cx="5092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This Is The End</a:t>
            </a:r>
            <a:endParaRPr lang="zh-CN" altLang="en-US" sz="5400" dirty="0"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0822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987369" y="1663020"/>
            <a:ext cx="2326789" cy="851580"/>
          </a:xfrm>
          <a:prstGeom prst="roundRect">
            <a:avLst>
              <a:gd name="adj" fmla="val 9849"/>
            </a:avLst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dirty="0" smtClean="0">
                <a:latin typeface="Harrington" panose="04040505050A02020702" pitchFamily="82" charset="0"/>
              </a:rPr>
              <a:t>Catalog</a:t>
            </a:r>
            <a:endParaRPr lang="en-US" altLang="zh-CN" sz="4800" dirty="0">
              <a:latin typeface="Harrington" panose="04040505050A02020702" pitchFamily="82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313223" y="2359909"/>
            <a:ext cx="1538514" cy="1538514"/>
          </a:xfrm>
          <a:prstGeom prst="ellipse">
            <a:avLst/>
          </a:prstGeom>
          <a:solidFill>
            <a:schemeClr val="bg1">
              <a:alpha val="15000"/>
            </a:scheme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7930381" y="2359909"/>
            <a:ext cx="1538514" cy="1538514"/>
          </a:xfrm>
          <a:prstGeom prst="ellipse">
            <a:avLst/>
          </a:prstGeom>
          <a:solidFill>
            <a:schemeClr val="bg1">
              <a:alpha val="15000"/>
            </a:scheme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/>
          <p:cNvCxnSpPr>
            <a:stCxn id="9" idx="0"/>
          </p:cNvCxnSpPr>
          <p:nvPr/>
        </p:nvCxnSpPr>
        <p:spPr>
          <a:xfrm flipV="1">
            <a:off x="5082480" y="0"/>
            <a:ext cx="0" cy="235990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10" idx="0"/>
          </p:cNvCxnSpPr>
          <p:nvPr/>
        </p:nvCxnSpPr>
        <p:spPr>
          <a:xfrm flipV="1">
            <a:off x="8699638" y="-48409"/>
            <a:ext cx="0" cy="2408318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6"/>
          <p:cNvSpPr>
            <a:spLocks noChangeArrowheads="1"/>
          </p:cNvSpPr>
          <p:nvPr/>
        </p:nvSpPr>
        <p:spPr bwMode="auto">
          <a:xfrm>
            <a:off x="-13315950" y="-528638"/>
            <a:ext cx="6099175" cy="6102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Rectangle 19"/>
          <p:cNvSpPr>
            <a:spLocks noChangeArrowheads="1"/>
          </p:cNvSpPr>
          <p:nvPr/>
        </p:nvSpPr>
        <p:spPr bwMode="auto">
          <a:xfrm>
            <a:off x="-3338513" y="1277937"/>
            <a:ext cx="6099175" cy="6105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Rectangle 24"/>
          <p:cNvSpPr>
            <a:spLocks noChangeArrowheads="1"/>
          </p:cNvSpPr>
          <p:nvPr/>
        </p:nvSpPr>
        <p:spPr bwMode="auto">
          <a:xfrm>
            <a:off x="5203825" y="1277937"/>
            <a:ext cx="6094413" cy="6105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Rectangle 35"/>
          <p:cNvSpPr>
            <a:spLocks noChangeArrowheads="1"/>
          </p:cNvSpPr>
          <p:nvPr/>
        </p:nvSpPr>
        <p:spPr bwMode="auto">
          <a:xfrm>
            <a:off x="19408775" y="1277937"/>
            <a:ext cx="6096000" cy="6105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任意多边形 82"/>
          <p:cNvSpPr/>
          <p:nvPr/>
        </p:nvSpPr>
        <p:spPr>
          <a:xfrm>
            <a:off x="6559251" y="5977096"/>
            <a:ext cx="1691780" cy="865562"/>
          </a:xfrm>
          <a:custGeom>
            <a:avLst/>
            <a:gdLst>
              <a:gd name="connsiteX0" fmla="*/ 1638300 w 3276600"/>
              <a:gd name="connsiteY0" fmla="*/ 0 h 1676400"/>
              <a:gd name="connsiteX1" fmla="*/ 3276600 w 3276600"/>
              <a:gd name="connsiteY1" fmla="*/ 1638300 h 1676400"/>
              <a:gd name="connsiteX2" fmla="*/ 3274676 w 3276600"/>
              <a:gd name="connsiteY2" fmla="*/ 1676400 h 1676400"/>
              <a:gd name="connsiteX3" fmla="*/ 1924 w 3276600"/>
              <a:gd name="connsiteY3" fmla="*/ 1676400 h 1676400"/>
              <a:gd name="connsiteX4" fmla="*/ 0 w 3276600"/>
              <a:gd name="connsiteY4" fmla="*/ 1638300 h 1676400"/>
              <a:gd name="connsiteX5" fmla="*/ 1638300 w 3276600"/>
              <a:gd name="connsiteY5" fmla="*/ 0 h 167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1676400">
                <a:moveTo>
                  <a:pt x="1638300" y="0"/>
                </a:moveTo>
                <a:cubicBezTo>
                  <a:pt x="2543108" y="0"/>
                  <a:pt x="3276600" y="733492"/>
                  <a:pt x="3276600" y="1638300"/>
                </a:cubicBezTo>
                <a:lnTo>
                  <a:pt x="3274676" y="1676400"/>
                </a:lnTo>
                <a:lnTo>
                  <a:pt x="1924" y="1676400"/>
                </a:lnTo>
                <a:lnTo>
                  <a:pt x="0" y="1638300"/>
                </a:lnTo>
                <a:cubicBezTo>
                  <a:pt x="0" y="733492"/>
                  <a:pt x="733492" y="0"/>
                  <a:pt x="1638300" y="0"/>
                </a:cubicBezTo>
                <a:close/>
              </a:path>
            </a:pathLst>
          </a:cu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>
            <a:off x="7800895" y="5977096"/>
            <a:ext cx="717952" cy="717952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/>
          <p:nvPr/>
        </p:nvSpPr>
        <p:spPr>
          <a:xfrm flipH="1">
            <a:off x="7714773" y="5507067"/>
            <a:ext cx="363658" cy="363658"/>
          </a:xfrm>
          <a:prstGeom prst="ellips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6522444" y="6053296"/>
            <a:ext cx="419016" cy="41901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6878338" y="5760735"/>
            <a:ext cx="219980" cy="219980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4141267" y="3958967"/>
            <a:ext cx="188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4096</a:t>
            </a:r>
            <a:r>
              <a:rPr lang="zh-TW" altLang="en-US" sz="2000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遊戲介紹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7925543" y="3979033"/>
            <a:ext cx="1534003" cy="454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4096-AI</a:t>
            </a:r>
            <a:endParaRPr lang="zh-CN" altLang="en-US" sz="2000" dirty="0" smtClean="0">
              <a:solidFill>
                <a:schemeClr val="bg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cxnSp>
        <p:nvCxnSpPr>
          <p:cNvPr id="74" name="直接连接符 73"/>
          <p:cNvCxnSpPr/>
          <p:nvPr/>
        </p:nvCxnSpPr>
        <p:spPr>
          <a:xfrm>
            <a:off x="2148840" y="2514600"/>
            <a:ext cx="8914" cy="434340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004" y="2676748"/>
            <a:ext cx="971268" cy="971268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996" y="2676748"/>
            <a:ext cx="944968" cy="94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25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875028" y="2967335"/>
            <a:ext cx="8502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5400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4096</a:t>
            </a:r>
            <a:r>
              <a:rPr lang="zh-TW" altLang="en-US" sz="5400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遊戲介紹</a:t>
            </a:r>
          </a:p>
        </p:txBody>
      </p:sp>
      <p:grpSp>
        <p:nvGrpSpPr>
          <p:cNvPr id="13" name="组合 74"/>
          <p:cNvGrpSpPr/>
          <p:nvPr/>
        </p:nvGrpSpPr>
        <p:grpSpPr>
          <a:xfrm>
            <a:off x="1077106" y="0"/>
            <a:ext cx="3058787" cy="1793124"/>
            <a:chOff x="2103762" y="-19050"/>
            <a:chExt cx="3058787" cy="1793124"/>
          </a:xfrm>
        </p:grpSpPr>
        <p:sp>
          <p:nvSpPr>
            <p:cNvPr id="14" name="任意多边形 63"/>
            <p:cNvSpPr/>
            <p:nvPr/>
          </p:nvSpPr>
          <p:spPr>
            <a:xfrm>
              <a:off x="2385381" y="-19050"/>
              <a:ext cx="2356758" cy="1255528"/>
            </a:xfrm>
            <a:custGeom>
              <a:avLst/>
              <a:gdLst>
                <a:gd name="connsiteX0" fmla="*/ 3896 w 2356758"/>
                <a:gd name="connsiteY0" fmla="*/ 0 h 1255528"/>
                <a:gd name="connsiteX1" fmla="*/ 2352862 w 2356758"/>
                <a:gd name="connsiteY1" fmla="*/ 0 h 1255528"/>
                <a:gd name="connsiteX2" fmla="*/ 2356758 w 2356758"/>
                <a:gd name="connsiteY2" fmla="*/ 77149 h 1255528"/>
                <a:gd name="connsiteX3" fmla="*/ 1178379 w 2356758"/>
                <a:gd name="connsiteY3" fmla="*/ 1255528 h 1255528"/>
                <a:gd name="connsiteX4" fmla="*/ 0 w 2356758"/>
                <a:gd name="connsiteY4" fmla="*/ 77149 h 1255528"/>
                <a:gd name="connsiteX5" fmla="*/ 3896 w 2356758"/>
                <a:gd name="connsiteY5" fmla="*/ 0 h 125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6758" h="1255528">
                  <a:moveTo>
                    <a:pt x="3896" y="0"/>
                  </a:moveTo>
                  <a:lnTo>
                    <a:pt x="2352862" y="0"/>
                  </a:lnTo>
                  <a:lnTo>
                    <a:pt x="2356758" y="77149"/>
                  </a:lnTo>
                  <a:cubicBezTo>
                    <a:pt x="2356758" y="727950"/>
                    <a:pt x="1829180" y="1255528"/>
                    <a:pt x="1178379" y="1255528"/>
                  </a:cubicBezTo>
                  <a:cubicBezTo>
                    <a:pt x="527578" y="1255528"/>
                    <a:pt x="0" y="727950"/>
                    <a:pt x="0" y="77149"/>
                  </a:cubicBezTo>
                  <a:lnTo>
                    <a:pt x="3896" y="0"/>
                  </a:ln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44"/>
            <p:cNvSpPr/>
            <p:nvPr/>
          </p:nvSpPr>
          <p:spPr>
            <a:xfrm>
              <a:off x="2103762" y="1133704"/>
              <a:ext cx="563238" cy="563238"/>
            </a:xfrm>
            <a:prstGeom prst="ellipse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48"/>
            <p:cNvSpPr/>
            <p:nvPr/>
          </p:nvSpPr>
          <p:spPr>
            <a:xfrm>
              <a:off x="4124325" y="735850"/>
              <a:ext cx="1038224" cy="103822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49"/>
            <p:cNvSpPr/>
            <p:nvPr/>
          </p:nvSpPr>
          <p:spPr>
            <a:xfrm>
              <a:off x="2149730" y="180655"/>
              <a:ext cx="1133220" cy="113322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74"/>
          <p:cNvGrpSpPr/>
          <p:nvPr/>
        </p:nvGrpSpPr>
        <p:grpSpPr>
          <a:xfrm rot="5400000">
            <a:off x="9745100" y="2772262"/>
            <a:ext cx="3058787" cy="1793124"/>
            <a:chOff x="2103762" y="-19050"/>
            <a:chExt cx="3058787" cy="1793124"/>
          </a:xfrm>
        </p:grpSpPr>
        <p:sp>
          <p:nvSpPr>
            <p:cNvPr id="19" name="任意多边形 63"/>
            <p:cNvSpPr/>
            <p:nvPr/>
          </p:nvSpPr>
          <p:spPr>
            <a:xfrm>
              <a:off x="2385381" y="-19050"/>
              <a:ext cx="2356758" cy="1255528"/>
            </a:xfrm>
            <a:custGeom>
              <a:avLst/>
              <a:gdLst>
                <a:gd name="connsiteX0" fmla="*/ 3896 w 2356758"/>
                <a:gd name="connsiteY0" fmla="*/ 0 h 1255528"/>
                <a:gd name="connsiteX1" fmla="*/ 2352862 w 2356758"/>
                <a:gd name="connsiteY1" fmla="*/ 0 h 1255528"/>
                <a:gd name="connsiteX2" fmla="*/ 2356758 w 2356758"/>
                <a:gd name="connsiteY2" fmla="*/ 77149 h 1255528"/>
                <a:gd name="connsiteX3" fmla="*/ 1178379 w 2356758"/>
                <a:gd name="connsiteY3" fmla="*/ 1255528 h 1255528"/>
                <a:gd name="connsiteX4" fmla="*/ 0 w 2356758"/>
                <a:gd name="connsiteY4" fmla="*/ 77149 h 1255528"/>
                <a:gd name="connsiteX5" fmla="*/ 3896 w 2356758"/>
                <a:gd name="connsiteY5" fmla="*/ 0 h 1255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6758" h="1255528">
                  <a:moveTo>
                    <a:pt x="3896" y="0"/>
                  </a:moveTo>
                  <a:lnTo>
                    <a:pt x="2352862" y="0"/>
                  </a:lnTo>
                  <a:lnTo>
                    <a:pt x="2356758" y="77149"/>
                  </a:lnTo>
                  <a:cubicBezTo>
                    <a:pt x="2356758" y="727950"/>
                    <a:pt x="1829180" y="1255528"/>
                    <a:pt x="1178379" y="1255528"/>
                  </a:cubicBezTo>
                  <a:cubicBezTo>
                    <a:pt x="527578" y="1255528"/>
                    <a:pt x="0" y="727950"/>
                    <a:pt x="0" y="77149"/>
                  </a:cubicBezTo>
                  <a:lnTo>
                    <a:pt x="3896" y="0"/>
                  </a:ln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44"/>
            <p:cNvSpPr/>
            <p:nvPr/>
          </p:nvSpPr>
          <p:spPr>
            <a:xfrm>
              <a:off x="2103762" y="1133704"/>
              <a:ext cx="563238" cy="563238"/>
            </a:xfrm>
            <a:prstGeom prst="ellipse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48"/>
            <p:cNvSpPr/>
            <p:nvPr/>
          </p:nvSpPr>
          <p:spPr>
            <a:xfrm>
              <a:off x="4124325" y="735850"/>
              <a:ext cx="1038224" cy="103822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49"/>
            <p:cNvSpPr/>
            <p:nvPr/>
          </p:nvSpPr>
          <p:spPr>
            <a:xfrm>
              <a:off x="2149730" y="180655"/>
              <a:ext cx="1133220" cy="113322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任意多边形 71"/>
          <p:cNvSpPr/>
          <p:nvPr/>
        </p:nvSpPr>
        <p:spPr>
          <a:xfrm>
            <a:off x="-554491" y="5756048"/>
            <a:ext cx="2356758" cy="1178379"/>
          </a:xfrm>
          <a:custGeom>
            <a:avLst/>
            <a:gdLst>
              <a:gd name="connsiteX0" fmla="*/ 1178379 w 2356758"/>
              <a:gd name="connsiteY0" fmla="*/ 0 h 1178379"/>
              <a:gd name="connsiteX1" fmla="*/ 2356758 w 2356758"/>
              <a:gd name="connsiteY1" fmla="*/ 1178379 h 1178379"/>
              <a:gd name="connsiteX2" fmla="*/ 0 w 2356758"/>
              <a:gd name="connsiteY2" fmla="*/ 1178379 h 1178379"/>
              <a:gd name="connsiteX3" fmla="*/ 1178379 w 2356758"/>
              <a:gd name="connsiteY3" fmla="*/ 0 h 1178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56758" h="1178379">
                <a:moveTo>
                  <a:pt x="1178379" y="0"/>
                </a:moveTo>
                <a:cubicBezTo>
                  <a:pt x="1829180" y="0"/>
                  <a:pt x="2356758" y="527578"/>
                  <a:pt x="2356758" y="1178379"/>
                </a:cubicBezTo>
                <a:lnTo>
                  <a:pt x="0" y="1178379"/>
                </a:lnTo>
                <a:cubicBezTo>
                  <a:pt x="0" y="527578"/>
                  <a:pt x="527578" y="0"/>
                  <a:pt x="1178379" y="0"/>
                </a:cubicBez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53"/>
          <p:cNvSpPr/>
          <p:nvPr/>
        </p:nvSpPr>
        <p:spPr>
          <a:xfrm>
            <a:off x="1219378" y="5970587"/>
            <a:ext cx="749300" cy="74930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54"/>
          <p:cNvSpPr/>
          <p:nvPr/>
        </p:nvSpPr>
        <p:spPr>
          <a:xfrm>
            <a:off x="465592" y="5198217"/>
            <a:ext cx="872572" cy="872572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58"/>
          <p:cNvSpPr/>
          <p:nvPr/>
        </p:nvSpPr>
        <p:spPr>
          <a:xfrm>
            <a:off x="1547587" y="5349559"/>
            <a:ext cx="254680" cy="25468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73"/>
          <p:cNvSpPr/>
          <p:nvPr/>
        </p:nvSpPr>
        <p:spPr>
          <a:xfrm>
            <a:off x="-286050" y="5593246"/>
            <a:ext cx="572100" cy="57210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56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6" t="9312" b="7621"/>
          <a:stretch/>
        </p:blipFill>
        <p:spPr>
          <a:xfrm>
            <a:off x="9524" y="-9525"/>
            <a:ext cx="12182475" cy="687705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-1" y="-9525"/>
            <a:ext cx="12241161" cy="691106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20000"/>
                </a:schemeClr>
              </a:gs>
              <a:gs pos="89000">
                <a:schemeClr val="tx2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群組 2"/>
          <p:cNvGrpSpPr/>
          <p:nvPr/>
        </p:nvGrpSpPr>
        <p:grpSpPr>
          <a:xfrm>
            <a:off x="224749" y="204428"/>
            <a:ext cx="3169324" cy="707886"/>
            <a:chOff x="573091" y="914400"/>
            <a:chExt cx="3169324" cy="707886"/>
          </a:xfrm>
        </p:grpSpPr>
        <p:sp>
          <p:nvSpPr>
            <p:cNvPr id="16" name="文本框 15"/>
            <p:cNvSpPr txBox="1"/>
            <p:nvPr/>
          </p:nvSpPr>
          <p:spPr>
            <a:xfrm>
              <a:off x="573091" y="975954"/>
              <a:ext cx="31693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4096</a:t>
              </a:r>
              <a:r>
                <a:rPr lang="zh-CN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面版</a:t>
              </a:r>
              <a:r>
                <a:rPr lang="zh-TW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介紹</a:t>
              </a:r>
              <a:endParaRPr lang="zh-TW" altLang="en-US" sz="36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630848" y="914400"/>
              <a:ext cx="3053810" cy="707886"/>
            </a:xfrm>
            <a:prstGeom prst="roundRect">
              <a:avLst>
                <a:gd name="adj" fmla="val 6730"/>
              </a:avLst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743" y="1074239"/>
            <a:ext cx="9558000" cy="563136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74;p16"/>
          <p:cNvSpPr/>
          <p:nvPr/>
        </p:nvSpPr>
        <p:spPr>
          <a:xfrm>
            <a:off x="1649524" y="1074239"/>
            <a:ext cx="3760676" cy="5631361"/>
          </a:xfrm>
          <a:prstGeom prst="rect">
            <a:avLst/>
          </a:prstGeom>
          <a:noFill/>
          <a:ln w="762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75;p16"/>
          <p:cNvSpPr/>
          <p:nvPr/>
        </p:nvSpPr>
        <p:spPr>
          <a:xfrm>
            <a:off x="5554499" y="1884750"/>
            <a:ext cx="5538043" cy="3993536"/>
          </a:xfrm>
          <a:prstGeom prst="rect">
            <a:avLst/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85938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6" t="9312" b="7621"/>
          <a:stretch/>
        </p:blipFill>
        <p:spPr>
          <a:xfrm>
            <a:off x="9525" y="-9525"/>
            <a:ext cx="12182475" cy="687705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" y="0"/>
            <a:ext cx="12192000" cy="6901544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20000"/>
                </a:schemeClr>
              </a:gs>
              <a:gs pos="89000">
                <a:schemeClr val="tx2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群組 2"/>
          <p:cNvGrpSpPr/>
          <p:nvPr/>
        </p:nvGrpSpPr>
        <p:grpSpPr>
          <a:xfrm>
            <a:off x="224749" y="204428"/>
            <a:ext cx="3169324" cy="707886"/>
            <a:chOff x="573091" y="914400"/>
            <a:chExt cx="3169324" cy="707886"/>
          </a:xfrm>
        </p:grpSpPr>
        <p:sp>
          <p:nvSpPr>
            <p:cNvPr id="16" name="文本框 15"/>
            <p:cNvSpPr txBox="1"/>
            <p:nvPr/>
          </p:nvSpPr>
          <p:spPr>
            <a:xfrm>
              <a:off x="573091" y="975954"/>
              <a:ext cx="31693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4096</a:t>
              </a:r>
              <a:r>
                <a:rPr lang="zh-CN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面</a:t>
              </a:r>
              <a:r>
                <a:rPr lang="zh-CN" altLang="en-US" sz="3600" b="1" dirty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版</a:t>
              </a:r>
              <a:r>
                <a:rPr lang="zh-TW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介紹</a:t>
              </a:r>
              <a:endParaRPr lang="zh-TW" altLang="en-US" sz="36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630848" y="914400"/>
              <a:ext cx="3053810" cy="707886"/>
            </a:xfrm>
            <a:prstGeom prst="roundRect">
              <a:avLst>
                <a:gd name="adj" fmla="val 6730"/>
              </a:avLst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4503" y="967743"/>
            <a:ext cx="3743356" cy="585429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82;p17"/>
          <p:cNvSpPr/>
          <p:nvPr/>
        </p:nvSpPr>
        <p:spPr>
          <a:xfrm>
            <a:off x="4685760" y="1213726"/>
            <a:ext cx="755603" cy="25005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83;p17"/>
          <p:cNvSpPr txBox="1"/>
          <p:nvPr/>
        </p:nvSpPr>
        <p:spPr>
          <a:xfrm>
            <a:off x="2524296" y="967743"/>
            <a:ext cx="2161568" cy="54747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電腦系統時間</a:t>
            </a:r>
            <a:endParaRPr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Google Shape;84;p17"/>
          <p:cNvSpPr/>
          <p:nvPr/>
        </p:nvSpPr>
        <p:spPr>
          <a:xfrm>
            <a:off x="3834611" y="1851949"/>
            <a:ext cx="755603" cy="25005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85;p17"/>
          <p:cNvSpPr txBox="1"/>
          <p:nvPr/>
        </p:nvSpPr>
        <p:spPr>
          <a:xfrm>
            <a:off x="680269" y="1586687"/>
            <a:ext cx="3153965" cy="1004486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每一局遊戲開始到結束，所花費的時間</a:t>
            </a:r>
            <a:endParaRPr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Google Shape;86;p17"/>
          <p:cNvSpPr/>
          <p:nvPr/>
        </p:nvSpPr>
        <p:spPr>
          <a:xfrm>
            <a:off x="8091285" y="1851949"/>
            <a:ext cx="846456" cy="250058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87;p17"/>
          <p:cNvSpPr txBox="1"/>
          <p:nvPr/>
        </p:nvSpPr>
        <p:spPr>
          <a:xfrm>
            <a:off x="8937741" y="1729046"/>
            <a:ext cx="1521895" cy="618767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遊戲得分</a:t>
            </a:r>
            <a:endParaRPr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Google Shape;88;p17"/>
          <p:cNvSpPr/>
          <p:nvPr/>
        </p:nvSpPr>
        <p:spPr>
          <a:xfrm>
            <a:off x="8091285" y="6320927"/>
            <a:ext cx="846456" cy="250058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9;p17"/>
          <p:cNvSpPr txBox="1"/>
          <p:nvPr/>
        </p:nvSpPr>
        <p:spPr>
          <a:xfrm>
            <a:off x="8937741" y="6198024"/>
            <a:ext cx="1521895" cy="618767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關掉遊戲</a:t>
            </a:r>
            <a:endParaRPr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Google Shape;90;p17"/>
          <p:cNvSpPr/>
          <p:nvPr/>
        </p:nvSpPr>
        <p:spPr>
          <a:xfrm>
            <a:off x="5955411" y="6013989"/>
            <a:ext cx="1012541" cy="811839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91;p17"/>
          <p:cNvSpPr/>
          <p:nvPr/>
        </p:nvSpPr>
        <p:spPr>
          <a:xfrm rot="19481348">
            <a:off x="6786027" y="5378985"/>
            <a:ext cx="2281631" cy="286141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92;p17"/>
          <p:cNvSpPr txBox="1"/>
          <p:nvPr/>
        </p:nvSpPr>
        <p:spPr>
          <a:xfrm>
            <a:off x="8789813" y="4059487"/>
            <a:ext cx="3075445" cy="140126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可由鍵盤或遊戲介面上的按鈕進行遊戲操作</a:t>
            </a:r>
            <a:endParaRPr sz="24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Google Shape;93;p17"/>
          <p:cNvSpPr/>
          <p:nvPr/>
        </p:nvSpPr>
        <p:spPr>
          <a:xfrm>
            <a:off x="3930157" y="6320927"/>
            <a:ext cx="755603" cy="25005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94;p17"/>
          <p:cNvSpPr txBox="1"/>
          <p:nvPr/>
        </p:nvSpPr>
        <p:spPr>
          <a:xfrm>
            <a:off x="1027889" y="5847390"/>
            <a:ext cx="2902371" cy="100448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當遊戲結束，可以再開啟新的一局</a:t>
            </a:r>
            <a:endParaRPr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Google Shape;95;p17"/>
          <p:cNvSpPr/>
          <p:nvPr/>
        </p:nvSpPr>
        <p:spPr>
          <a:xfrm>
            <a:off x="5710806" y="1586687"/>
            <a:ext cx="1012541" cy="811839"/>
          </a:xfrm>
          <a:prstGeom prst="ellipse">
            <a:avLst/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96;p17"/>
          <p:cNvSpPr/>
          <p:nvPr/>
        </p:nvSpPr>
        <p:spPr>
          <a:xfrm rot="1084358">
            <a:off x="6521379" y="2516470"/>
            <a:ext cx="2281961" cy="286186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7;p17"/>
          <p:cNvSpPr txBox="1"/>
          <p:nvPr/>
        </p:nvSpPr>
        <p:spPr>
          <a:xfrm>
            <a:off x="8711464" y="2706740"/>
            <a:ext cx="3153965" cy="100448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可以更換遊戲版面顏色與格子圖案～～～</a:t>
            </a:r>
            <a:endParaRPr sz="24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09906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6" t="9312" b="7621"/>
          <a:stretch/>
        </p:blipFill>
        <p:spPr>
          <a:xfrm>
            <a:off x="9525" y="-9525"/>
            <a:ext cx="12196240" cy="687705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" y="-9524"/>
            <a:ext cx="12205764" cy="691106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20000"/>
                </a:schemeClr>
              </a:gs>
              <a:gs pos="89000">
                <a:schemeClr val="tx2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群組 2"/>
          <p:cNvGrpSpPr/>
          <p:nvPr/>
        </p:nvGrpSpPr>
        <p:grpSpPr>
          <a:xfrm>
            <a:off x="224749" y="204428"/>
            <a:ext cx="6481534" cy="707886"/>
            <a:chOff x="573091" y="914400"/>
            <a:chExt cx="6481534" cy="707886"/>
          </a:xfrm>
        </p:grpSpPr>
        <p:sp>
          <p:nvSpPr>
            <p:cNvPr id="16" name="文本框 15"/>
            <p:cNvSpPr txBox="1"/>
            <p:nvPr/>
          </p:nvSpPr>
          <p:spPr>
            <a:xfrm>
              <a:off x="573091" y="975954"/>
              <a:ext cx="64815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4096</a:t>
              </a:r>
              <a:r>
                <a:rPr lang="zh-CN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版面</a:t>
              </a:r>
              <a:r>
                <a:rPr lang="zh-TW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介紹</a:t>
              </a:r>
              <a:r>
                <a:rPr lang="en-US" altLang="zh-CN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-</a:t>
              </a:r>
              <a:r>
                <a:rPr lang="zh-TW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示範</a:t>
              </a:r>
              <a:r>
                <a:rPr lang="zh-TW" altLang="en-US" sz="3600" b="1" dirty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面板更換</a:t>
              </a: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630847" y="914400"/>
              <a:ext cx="6303351" cy="707886"/>
            </a:xfrm>
            <a:prstGeom prst="roundRect">
              <a:avLst>
                <a:gd name="adj" fmla="val 6730"/>
              </a:avLst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6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579" y="1082724"/>
            <a:ext cx="3561242" cy="538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6392" y="1082724"/>
            <a:ext cx="3690211" cy="5383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10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86629" y="1082724"/>
            <a:ext cx="3867841" cy="5383926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106;p18"/>
          <p:cNvSpPr/>
          <p:nvPr/>
        </p:nvSpPr>
        <p:spPr>
          <a:xfrm>
            <a:off x="3360294" y="3482333"/>
            <a:ext cx="1191915" cy="58470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107;p18"/>
          <p:cNvSpPr/>
          <p:nvPr/>
        </p:nvSpPr>
        <p:spPr>
          <a:xfrm>
            <a:off x="1408526" y="1777911"/>
            <a:ext cx="1191915" cy="456668"/>
          </a:xfrm>
          <a:prstGeom prst="rect">
            <a:avLst/>
          </a:prstGeom>
          <a:noFill/>
          <a:ln w="762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108;p18"/>
          <p:cNvSpPr/>
          <p:nvPr/>
        </p:nvSpPr>
        <p:spPr>
          <a:xfrm>
            <a:off x="5286245" y="1777911"/>
            <a:ext cx="1191915" cy="456668"/>
          </a:xfrm>
          <a:prstGeom prst="rect">
            <a:avLst/>
          </a:prstGeom>
          <a:noFill/>
          <a:ln w="762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109;p18"/>
          <p:cNvSpPr/>
          <p:nvPr/>
        </p:nvSpPr>
        <p:spPr>
          <a:xfrm>
            <a:off x="7349350" y="3452863"/>
            <a:ext cx="1191915" cy="58470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110;p18"/>
          <p:cNvSpPr/>
          <p:nvPr/>
        </p:nvSpPr>
        <p:spPr>
          <a:xfrm>
            <a:off x="5514368" y="5713845"/>
            <a:ext cx="1191915" cy="969983"/>
          </a:xfrm>
          <a:prstGeom prst="ellipse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111;p18"/>
          <p:cNvSpPr txBox="1"/>
          <p:nvPr/>
        </p:nvSpPr>
        <p:spPr>
          <a:xfrm>
            <a:off x="3003631" y="5713845"/>
            <a:ext cx="2368311" cy="912948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或是鍵盤上的</a:t>
            </a:r>
            <a:endParaRPr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任一個按鍵方向</a:t>
            </a:r>
            <a:endParaRPr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33378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6" t="9312" b="7621"/>
          <a:stretch/>
        </p:blipFill>
        <p:spPr>
          <a:xfrm>
            <a:off x="0" y="-9525"/>
            <a:ext cx="12192000" cy="687705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-9525"/>
            <a:ext cx="12191999" cy="691106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20000"/>
                </a:schemeClr>
              </a:gs>
              <a:gs pos="89000">
                <a:schemeClr val="tx2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6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4960" y="1005009"/>
            <a:ext cx="9502079" cy="576981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118;p19"/>
          <p:cNvSpPr/>
          <p:nvPr/>
        </p:nvSpPr>
        <p:spPr>
          <a:xfrm>
            <a:off x="1344960" y="1826081"/>
            <a:ext cx="3990044" cy="4127675"/>
          </a:xfrm>
          <a:prstGeom prst="rect">
            <a:avLst/>
          </a:prstGeom>
          <a:noFill/>
          <a:ln w="762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119;p19"/>
          <p:cNvSpPr/>
          <p:nvPr/>
        </p:nvSpPr>
        <p:spPr>
          <a:xfrm>
            <a:off x="5335004" y="3015728"/>
            <a:ext cx="3676113" cy="2326833"/>
          </a:xfrm>
          <a:prstGeom prst="rect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群組 20"/>
          <p:cNvGrpSpPr/>
          <p:nvPr/>
        </p:nvGrpSpPr>
        <p:grpSpPr>
          <a:xfrm>
            <a:off x="-254223" y="204428"/>
            <a:ext cx="6481534" cy="707886"/>
            <a:chOff x="94119" y="914400"/>
            <a:chExt cx="6481534" cy="707886"/>
          </a:xfrm>
        </p:grpSpPr>
        <p:sp>
          <p:nvSpPr>
            <p:cNvPr id="22" name="文本框 15"/>
            <p:cNvSpPr txBox="1"/>
            <p:nvPr/>
          </p:nvSpPr>
          <p:spPr>
            <a:xfrm>
              <a:off x="94119" y="968438"/>
              <a:ext cx="64815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4096</a:t>
              </a:r>
              <a:r>
                <a:rPr lang="zh-CN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版面</a:t>
              </a:r>
              <a:r>
                <a:rPr lang="zh-TW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介紹</a:t>
              </a:r>
              <a:r>
                <a:rPr lang="en-US" altLang="zh-CN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-</a:t>
              </a:r>
              <a:r>
                <a:rPr lang="zh-CN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玩家</a:t>
              </a:r>
              <a:r>
                <a:rPr lang="zh-CN" altLang="en-US" sz="3600" b="1" dirty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排名</a:t>
              </a:r>
              <a:endParaRPr lang="zh-TW" altLang="en-US" sz="36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</p:txBody>
        </p:sp>
        <p:sp>
          <p:nvSpPr>
            <p:cNvPr id="23" name="圆角矩形 16"/>
            <p:cNvSpPr/>
            <p:nvPr/>
          </p:nvSpPr>
          <p:spPr>
            <a:xfrm>
              <a:off x="630848" y="914400"/>
              <a:ext cx="5410724" cy="707886"/>
            </a:xfrm>
            <a:prstGeom prst="roundRect">
              <a:avLst>
                <a:gd name="adj" fmla="val 6730"/>
              </a:avLst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5043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6" t="9312" b="7621"/>
          <a:stretch/>
        </p:blipFill>
        <p:spPr>
          <a:xfrm>
            <a:off x="9524" y="-9525"/>
            <a:ext cx="12182476" cy="687705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-9524"/>
            <a:ext cx="12191999" cy="691106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20000"/>
                </a:schemeClr>
              </a:gs>
              <a:gs pos="89000">
                <a:schemeClr val="tx2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Google Shape;125;p20"/>
          <p:cNvPicPr preferRelativeResize="0"/>
          <p:nvPr/>
        </p:nvPicPr>
        <p:blipFill rotWithShape="1">
          <a:blip r:embed="rId3">
            <a:alphaModFix/>
          </a:blip>
          <a:srcRect r="13164"/>
          <a:stretch/>
        </p:blipFill>
        <p:spPr>
          <a:xfrm>
            <a:off x="274094" y="2244135"/>
            <a:ext cx="3867238" cy="2380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1609" y="1082724"/>
            <a:ext cx="3867247" cy="5416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2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09123" y="1082724"/>
            <a:ext cx="3727833" cy="541604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28;p20"/>
          <p:cNvSpPr/>
          <p:nvPr/>
        </p:nvSpPr>
        <p:spPr>
          <a:xfrm>
            <a:off x="3699796" y="3398874"/>
            <a:ext cx="918395" cy="43519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29;p20"/>
          <p:cNvSpPr/>
          <p:nvPr/>
        </p:nvSpPr>
        <p:spPr>
          <a:xfrm>
            <a:off x="1908607" y="4314423"/>
            <a:ext cx="1199027" cy="345286"/>
          </a:xfrm>
          <a:prstGeom prst="rect">
            <a:avLst/>
          </a:prstGeom>
          <a:noFill/>
          <a:ln w="762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30;p20"/>
          <p:cNvSpPr/>
          <p:nvPr/>
        </p:nvSpPr>
        <p:spPr>
          <a:xfrm>
            <a:off x="7669555" y="3375458"/>
            <a:ext cx="918395" cy="48203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31;p20"/>
          <p:cNvSpPr txBox="1"/>
          <p:nvPr/>
        </p:nvSpPr>
        <p:spPr>
          <a:xfrm>
            <a:off x="6777115" y="4106831"/>
            <a:ext cx="2703274" cy="91839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可累積多個玩家的遊戲資料並排名</a:t>
            </a:r>
            <a:endParaRPr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3" name="群組 22"/>
          <p:cNvGrpSpPr/>
          <p:nvPr/>
        </p:nvGrpSpPr>
        <p:grpSpPr>
          <a:xfrm>
            <a:off x="-254223" y="204428"/>
            <a:ext cx="6481534" cy="707886"/>
            <a:chOff x="94119" y="914400"/>
            <a:chExt cx="6481534" cy="707886"/>
          </a:xfrm>
        </p:grpSpPr>
        <p:sp>
          <p:nvSpPr>
            <p:cNvPr id="24" name="文本框 15"/>
            <p:cNvSpPr txBox="1"/>
            <p:nvPr/>
          </p:nvSpPr>
          <p:spPr>
            <a:xfrm>
              <a:off x="94119" y="968438"/>
              <a:ext cx="64815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4096</a:t>
              </a:r>
              <a:r>
                <a:rPr lang="zh-CN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版面</a:t>
              </a:r>
              <a:r>
                <a:rPr lang="zh-TW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介紹</a:t>
              </a:r>
              <a:r>
                <a:rPr lang="en-US" altLang="zh-CN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-</a:t>
              </a:r>
              <a:r>
                <a:rPr lang="zh-CN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玩家</a:t>
              </a:r>
              <a:r>
                <a:rPr lang="zh-CN" altLang="en-US" sz="3600" b="1" dirty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排名</a:t>
              </a:r>
              <a:endParaRPr lang="zh-TW" altLang="en-US" sz="36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</p:txBody>
        </p:sp>
        <p:sp>
          <p:nvSpPr>
            <p:cNvPr id="25" name="圆角矩形 16"/>
            <p:cNvSpPr/>
            <p:nvPr/>
          </p:nvSpPr>
          <p:spPr>
            <a:xfrm>
              <a:off x="630848" y="914400"/>
              <a:ext cx="5410724" cy="707886"/>
            </a:xfrm>
            <a:prstGeom prst="roundRect">
              <a:avLst>
                <a:gd name="adj" fmla="val 6730"/>
              </a:avLst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392316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6" t="9312" b="7621"/>
          <a:stretch/>
        </p:blipFill>
        <p:spPr>
          <a:xfrm>
            <a:off x="9524" y="-9525"/>
            <a:ext cx="12182476" cy="687705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-9524"/>
            <a:ext cx="12191999" cy="691106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20000"/>
                </a:schemeClr>
              </a:gs>
              <a:gs pos="89000">
                <a:schemeClr val="tx2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群組 22"/>
          <p:cNvGrpSpPr/>
          <p:nvPr/>
        </p:nvGrpSpPr>
        <p:grpSpPr>
          <a:xfrm>
            <a:off x="-254223" y="204428"/>
            <a:ext cx="6481534" cy="707886"/>
            <a:chOff x="94119" y="914400"/>
            <a:chExt cx="6481534" cy="707886"/>
          </a:xfrm>
        </p:grpSpPr>
        <p:sp>
          <p:nvSpPr>
            <p:cNvPr id="24" name="文本框 15"/>
            <p:cNvSpPr txBox="1"/>
            <p:nvPr/>
          </p:nvSpPr>
          <p:spPr>
            <a:xfrm>
              <a:off x="94119" y="968438"/>
              <a:ext cx="64815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4096</a:t>
              </a:r>
              <a:r>
                <a:rPr lang="zh-TW" altLang="en-US" sz="3600" b="1" dirty="0" smtClean="0">
                  <a:solidFill>
                    <a:schemeClr val="bg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程式流程圖</a:t>
              </a:r>
              <a:endParaRPr lang="zh-TW" altLang="en-US" sz="36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endParaRPr>
            </a:p>
          </p:txBody>
        </p:sp>
        <p:sp>
          <p:nvSpPr>
            <p:cNvPr id="25" name="圆角矩形 16"/>
            <p:cNvSpPr/>
            <p:nvPr/>
          </p:nvSpPr>
          <p:spPr>
            <a:xfrm>
              <a:off x="630848" y="914400"/>
              <a:ext cx="5410724" cy="707886"/>
            </a:xfrm>
            <a:prstGeom prst="roundRect">
              <a:avLst>
                <a:gd name="adj" fmla="val 6730"/>
              </a:avLst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862" y="-9526"/>
            <a:ext cx="5305567" cy="6858000"/>
          </a:xfrm>
          <a:prstGeom prst="rect">
            <a:avLst/>
          </a:prstGeom>
        </p:spPr>
      </p:pic>
      <p:sp>
        <p:nvSpPr>
          <p:cNvPr id="3" name="框架 2"/>
          <p:cNvSpPr/>
          <p:nvPr/>
        </p:nvSpPr>
        <p:spPr>
          <a:xfrm>
            <a:off x="6852468" y="-9527"/>
            <a:ext cx="5024353" cy="912314"/>
          </a:xfrm>
          <a:prstGeom prst="frame">
            <a:avLst/>
          </a:prstGeom>
          <a:solidFill>
            <a:srgbClr val="FFFF00">
              <a:tint val="66000"/>
              <a:satMod val="160000"/>
            </a:srgbClr>
          </a:solidFill>
          <a:ln>
            <a:solidFill>
              <a:srgbClr val="FFFF00"/>
            </a:solidFill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pic>
        <p:nvPicPr>
          <p:cNvPr id="16" name="Google Shape;7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421" y="1909391"/>
            <a:ext cx="6237020" cy="4002593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框架 25"/>
          <p:cNvSpPr/>
          <p:nvPr/>
        </p:nvSpPr>
        <p:spPr>
          <a:xfrm>
            <a:off x="7970783" y="1086234"/>
            <a:ext cx="1945949" cy="2210758"/>
          </a:xfrm>
          <a:prstGeom prst="frame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50" y="1909391"/>
            <a:ext cx="6248991" cy="4002593"/>
          </a:xfrm>
          <a:prstGeom prst="rect">
            <a:avLst/>
          </a:prstGeom>
        </p:spPr>
      </p:pic>
      <p:sp>
        <p:nvSpPr>
          <p:cNvPr id="27" name="框架 26"/>
          <p:cNvSpPr/>
          <p:nvPr/>
        </p:nvSpPr>
        <p:spPr>
          <a:xfrm>
            <a:off x="62850" y="1792571"/>
            <a:ext cx="5153094" cy="2210758"/>
          </a:xfrm>
          <a:prstGeom prst="frame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28" name="框架 27"/>
          <p:cNvSpPr/>
          <p:nvPr/>
        </p:nvSpPr>
        <p:spPr>
          <a:xfrm>
            <a:off x="7843234" y="3560914"/>
            <a:ext cx="2253803" cy="1629272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>
                <a:solidFill>
                  <a:schemeClr val="tx1"/>
                </a:solidFill>
              </a:rPr>
              <a:t> 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17" y="1892381"/>
            <a:ext cx="6269370" cy="4036612"/>
          </a:xfrm>
          <a:prstGeom prst="rect">
            <a:avLst/>
          </a:prstGeom>
        </p:spPr>
      </p:pic>
      <p:sp>
        <p:nvSpPr>
          <p:cNvPr id="30" name="框架 29"/>
          <p:cNvSpPr/>
          <p:nvPr/>
        </p:nvSpPr>
        <p:spPr>
          <a:xfrm>
            <a:off x="913947" y="1598930"/>
            <a:ext cx="5976705" cy="4623515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>
                <a:solidFill>
                  <a:schemeClr val="tx1"/>
                </a:solidFill>
              </a:rPr>
              <a:t> 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31" name="框架 30"/>
          <p:cNvSpPr/>
          <p:nvPr/>
        </p:nvSpPr>
        <p:spPr>
          <a:xfrm>
            <a:off x="7320684" y="5370214"/>
            <a:ext cx="3626358" cy="1629272"/>
          </a:xfrm>
          <a:prstGeom prst="frame">
            <a:avLst/>
          </a:prstGeom>
          <a:solidFill>
            <a:srgbClr val="00B050"/>
          </a:solidFill>
          <a:ln>
            <a:solidFill>
              <a:srgbClr val="00B050"/>
            </a:solidFill>
          </a:ln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>
                <a:solidFill>
                  <a:schemeClr val="tx1"/>
                </a:solidFill>
              </a:rPr>
              <a:t> 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23" y="1684310"/>
            <a:ext cx="11714397" cy="4871828"/>
          </a:xfrm>
          <a:prstGeom prst="rect">
            <a:avLst/>
          </a:prstGeom>
        </p:spPr>
      </p:pic>
      <p:sp>
        <p:nvSpPr>
          <p:cNvPr id="32" name="框架 31"/>
          <p:cNvSpPr/>
          <p:nvPr/>
        </p:nvSpPr>
        <p:spPr>
          <a:xfrm>
            <a:off x="282506" y="1378039"/>
            <a:ext cx="8230429" cy="5577543"/>
          </a:xfrm>
          <a:prstGeom prst="frame">
            <a:avLst/>
          </a:prstGeom>
          <a:solidFill>
            <a:srgbClr val="00B050"/>
          </a:solidFill>
          <a:ln>
            <a:solidFill>
              <a:srgbClr val="00B050"/>
            </a:solidFill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>
                <a:solidFill>
                  <a:schemeClr val="tx1"/>
                </a:solidFill>
              </a:rPr>
              <a:t> 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33" name="框架 32"/>
          <p:cNvSpPr/>
          <p:nvPr/>
        </p:nvSpPr>
        <p:spPr>
          <a:xfrm>
            <a:off x="7973480" y="1792571"/>
            <a:ext cx="4310481" cy="3848375"/>
          </a:xfrm>
          <a:prstGeom prst="frame">
            <a:avLst/>
          </a:prstGeom>
          <a:solidFill>
            <a:srgbClr val="00B050"/>
          </a:solidFill>
          <a:ln>
            <a:solidFill>
              <a:srgbClr val="00B050"/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>
                <a:solidFill>
                  <a:schemeClr val="tx1"/>
                </a:solidFill>
              </a:rPr>
              <a:t> 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88" y="1695178"/>
            <a:ext cx="11798086" cy="4819072"/>
          </a:xfrm>
          <a:prstGeom prst="rect">
            <a:avLst/>
          </a:prstGeom>
        </p:spPr>
      </p:pic>
      <p:sp>
        <p:nvSpPr>
          <p:cNvPr id="9" name="框架 8"/>
          <p:cNvSpPr/>
          <p:nvPr/>
        </p:nvSpPr>
        <p:spPr>
          <a:xfrm>
            <a:off x="1118416" y="1702695"/>
            <a:ext cx="4069724" cy="3847465"/>
          </a:xfrm>
          <a:prstGeom prst="frame">
            <a:avLst/>
          </a:prstGeom>
          <a:solidFill>
            <a:srgbClr val="00B050"/>
          </a:solidFill>
          <a:ln>
            <a:solidFill>
              <a:srgbClr val="00B050"/>
            </a:solidFill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34" name="框架 33"/>
          <p:cNvSpPr/>
          <p:nvPr/>
        </p:nvSpPr>
        <p:spPr>
          <a:xfrm>
            <a:off x="4554807" y="1702694"/>
            <a:ext cx="7545565" cy="2981861"/>
          </a:xfrm>
          <a:prstGeom prst="frame">
            <a:avLst/>
          </a:prstGeom>
          <a:solidFill>
            <a:srgbClr val="00B050"/>
          </a:solidFill>
          <a:ln>
            <a:solidFill>
              <a:srgbClr val="00B050"/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35" name="框架 34"/>
          <p:cNvSpPr/>
          <p:nvPr/>
        </p:nvSpPr>
        <p:spPr>
          <a:xfrm>
            <a:off x="4684228" y="3722076"/>
            <a:ext cx="7545565" cy="2981861"/>
          </a:xfrm>
          <a:prstGeom prst="frame">
            <a:avLst/>
          </a:prstGeom>
          <a:solidFill>
            <a:srgbClr val="00B050"/>
          </a:solidFill>
          <a:ln>
            <a:solidFill>
              <a:srgbClr val="00B050"/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0017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6" grpId="0" animBg="1"/>
      <p:bldP spid="27" grpId="0" animBg="1"/>
      <p:bldP spid="28" grpId="0" animBg="1"/>
      <p:bldP spid="30" grpId="0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9" grpId="0" animBg="1"/>
      <p:bldP spid="34" grpId="1" animBg="1"/>
      <p:bldP spid="35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975</TotalTime>
  <Words>188</Words>
  <Application>Microsoft Macintosh PowerPoint</Application>
  <PresentationFormat>寬螢幕</PresentationFormat>
  <Paragraphs>44</Paragraphs>
  <Slides>16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5" baseType="lpstr">
      <vt:lpstr>Calibri</vt:lpstr>
      <vt:lpstr>Calibri Light</vt:lpstr>
      <vt:lpstr>Harrington</vt:lpstr>
      <vt:lpstr>Microsoft JhengHei UI Light</vt:lpstr>
      <vt:lpstr>宋体</vt:lpstr>
      <vt:lpstr>微軟正黑體</vt:lpstr>
      <vt:lpstr>新細明體</vt:lpstr>
      <vt:lpstr>Arial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Microsoft Office 使用者</cp:lastModifiedBy>
  <cp:revision>67</cp:revision>
  <dcterms:created xsi:type="dcterms:W3CDTF">2016-06-09T04:38:53Z</dcterms:created>
  <dcterms:modified xsi:type="dcterms:W3CDTF">2019-01-07T06:50:50Z</dcterms:modified>
</cp:coreProperties>
</file>

<file path=docProps/thumbnail.jpeg>
</file>